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84" r:id="rId5"/>
  </p:sldMasterIdLst>
  <p:notesMasterIdLst>
    <p:notesMasterId r:id="rId11"/>
  </p:notesMasterIdLst>
  <p:sldIdLst>
    <p:sldId id="300" r:id="rId6"/>
    <p:sldId id="363" r:id="rId7"/>
    <p:sldId id="357" r:id="rId8"/>
    <p:sldId id="360" r:id="rId9"/>
    <p:sldId id="367" r:id="rId10"/>
  </p:sldIdLst>
  <p:sldSz cx="9144000" cy="6858000" type="screen4x3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8110120-F426-DD8C-3B6C-52A0BE4B9BB7}" name="Brenda Wallace" initials="BW" userId="S::brenda.wallace3@mbie.govt.nz::4abc36f4-3d3a-4063-adad-e01123f1db7e" providerId="AD"/>
  <p188:author id="{A0E39424-4229-9E97-A3CC-A714998DBFF3}" name="Gracie Welsby" initials="GW" userId="S::gracie.welsby2@mbie.govt.nz::c4bbe32a-7d21-4274-b947-8fc977db382c" providerId="AD"/>
  <p188:author id="{5527E33A-A131-3A86-4B76-556A91D9BCA3}" name="Bronwyn Chapman" initials="BC" userId="S::bronwyn.chapman@mbie.govt.nz::95c36ae6-477f-4020-aebd-72b9070d740d" providerId="AD"/>
  <p188:author id="{2C35B9B0-F874-E0DB-4733-76B9B4B13D5C}" name="Greg Forsythe" initials="GF" userId="S::greg.forsythe@mbie.govt.nz::06f361b1-7ac2-41a9-9b52-7b16b1e068bc" providerId="AD"/>
  <p188:author id="{41A4F1D8-7C20-DDF4-A5A9-5E1EBC0686ED}" name="Ramil de Jesus" initials="RJ" userId="S::ramil.dejesus@mbie.govt.nz::c2a32db2-f229-46b9-9fcd-faec07ace41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72"/>
    <a:srgbClr val="B9D9EB"/>
    <a:srgbClr val="000000"/>
    <a:srgbClr val="01426A"/>
    <a:srgbClr val="00B1E3"/>
    <a:srgbClr val="85B42F"/>
    <a:srgbClr val="E34F26"/>
    <a:srgbClr val="F1C40F"/>
    <a:srgbClr val="323849"/>
    <a:srgbClr val="0E7A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694718-B42F-B512-615E-02FC13E89698}" v="9" dt="2022-05-17T04:33:13.497"/>
    <p1510:client id="{175C2D9E-C8D2-E8F1-BC32-86DE2F35ACB6}" v="1" dt="2022-04-19T04:29:31.009"/>
    <p1510:client id="{33946721-90DF-2D79-C901-B1D8C8108C6C}" v="1" dt="2022-04-19T04:24:27.712"/>
    <p1510:client id="{466315D3-FD24-6A77-62BC-795C12405463}" v="2" dt="2022-04-07T06:19:01.329"/>
    <p1510:client id="{57F6D8D4-DD10-3FEA-20B6-B7D145885C3E}" v="8" dt="2022-04-06T20:48:42.168"/>
    <p1510:client id="{98D56B24-1A83-EE70-63F4-C5CF0499C72D}" v="44" dt="2022-04-19T04:19:13.162"/>
    <p1510:client id="{9E6B7A82-3B36-D95E-80AD-2D0EF608DBB4}" v="2" dt="2022-04-26T03:41:20.994"/>
    <p1510:client id="{A5E24E7F-733B-E84B-C46A-0D0A0BB1A2AB}" v="9" dt="2022-05-17T04:41:26.322"/>
    <p1510:client id="{B0F3BDB6-F94E-2344-0D3A-17BFDFFADE0C}" v="154" dt="2022-05-17T04:30:06.085"/>
    <p1510:client id="{CF95A568-6A65-7F57-3AD1-0F99B976083B}" v="8" dt="2022-06-12T22:52:55.411"/>
    <p1510:client id="{DE70BF53-AA59-6551-F8B4-02CE002A5BA9}" v="35" dt="2022-04-07T21:14:04.831"/>
    <p1510:client id="{E9060831-E375-F6DD-1E7F-29BF41873503}" v="9" dt="2022-04-19T20:46:21.469"/>
    <p1510:client id="{F200F0B9-AE8D-27F3-B0FF-79536B6F1B1E}" v="1" dt="2022-05-17T04:30:20.5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108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30"/>
        <p:guide pos="214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mil de Jesus" userId="S::ramil.dejesus@mbie.govt.nz::c2a32db2-f229-46b9-9fcd-faec07ace414" providerId="AD" clId="Web-{DE70BF53-AA59-6551-F8B4-02CE002A5BA9}"/>
    <pc:docChg chg="modSld">
      <pc:chgData name="Ramil de Jesus" userId="S::ramil.dejesus@mbie.govt.nz::c2a32db2-f229-46b9-9fcd-faec07ace414" providerId="AD" clId="Web-{DE70BF53-AA59-6551-F8B4-02CE002A5BA9}" dt="2022-04-07T21:14:04.816" v="18" actId="20577"/>
      <pc:docMkLst>
        <pc:docMk/>
      </pc:docMkLst>
      <pc:sldChg chg="modSp modCm">
        <pc:chgData name="Ramil de Jesus" userId="S::ramil.dejesus@mbie.govt.nz::c2a32db2-f229-46b9-9fcd-faec07ace414" providerId="AD" clId="Web-{DE70BF53-AA59-6551-F8B4-02CE002A5BA9}" dt="2022-04-07T21:14:04.816" v="18" actId="20577"/>
        <pc:sldMkLst>
          <pc:docMk/>
          <pc:sldMk cId="3406736306" sldId="360"/>
        </pc:sldMkLst>
        <pc:spChg chg="mod">
          <ac:chgData name="Ramil de Jesus" userId="S::ramil.dejesus@mbie.govt.nz::c2a32db2-f229-46b9-9fcd-faec07ace414" providerId="AD" clId="Web-{DE70BF53-AA59-6551-F8B4-02CE002A5BA9}" dt="2022-04-07T21:14:04.816" v="18" actId="20577"/>
          <ac:spMkLst>
            <pc:docMk/>
            <pc:sldMk cId="3406736306" sldId="360"/>
            <ac:spMk id="3" creationId="{699C38E9-AABF-4AC1-AD68-32E91C982FEA}"/>
          </ac:spMkLst>
        </pc:spChg>
      </pc:sldChg>
    </pc:docChg>
  </pc:docChgLst>
  <pc:docChgLst>
    <pc:chgData name="Ramil de Jesus" userId="S::ramil.dejesus@mbie.govt.nz::c2a32db2-f229-46b9-9fcd-faec07ace414" providerId="AD" clId="Web-{2EC3FF95-522C-E48C-F83B-81E4D512B838}"/>
    <pc:docChg chg="">
      <pc:chgData name="Ramil de Jesus" userId="S::ramil.dejesus@mbie.govt.nz::c2a32db2-f229-46b9-9fcd-faec07ace414" providerId="AD" clId="Web-{2EC3FF95-522C-E48C-F83B-81E4D512B838}" dt="2022-03-31T22:09:03.775" v="1"/>
      <pc:docMkLst>
        <pc:docMk/>
      </pc:docMkLst>
      <pc:sldChg chg="modCm">
        <pc:chgData name="Ramil de Jesus" userId="S::ramil.dejesus@mbie.govt.nz::c2a32db2-f229-46b9-9fcd-faec07ace414" providerId="AD" clId="Web-{2EC3FF95-522C-E48C-F83B-81E4D512B838}" dt="2022-03-31T22:08:54.494" v="0"/>
        <pc:sldMkLst>
          <pc:docMk/>
          <pc:sldMk cId="2088249980" sldId="367"/>
        </pc:sldMkLst>
      </pc:sldChg>
      <pc:sldChg chg="modCm">
        <pc:chgData name="Ramil de Jesus" userId="S::ramil.dejesus@mbie.govt.nz::c2a32db2-f229-46b9-9fcd-faec07ace414" providerId="AD" clId="Web-{2EC3FF95-522C-E48C-F83B-81E4D512B838}" dt="2022-03-31T22:09:03.775" v="1"/>
        <pc:sldMkLst>
          <pc:docMk/>
          <pc:sldMk cId="3271260642" sldId="369"/>
        </pc:sldMkLst>
      </pc:sldChg>
    </pc:docChg>
  </pc:docChgLst>
  <pc:docChgLst>
    <pc:chgData name="Cushla Managh" userId="S::cushla.managh@mbie.govt.nz::733a484b-f1be-4cef-8f1c-f869031af2b2" providerId="AD" clId="Web-{E0105981-81CD-B5FA-0317-4721FF70FEB7}"/>
    <pc:docChg chg="modSld">
      <pc:chgData name="Cushla Managh" userId="S::cushla.managh@mbie.govt.nz::733a484b-f1be-4cef-8f1c-f869031af2b2" providerId="AD" clId="Web-{E0105981-81CD-B5FA-0317-4721FF70FEB7}" dt="2022-03-30T02:45:42.851" v="8" actId="20577"/>
      <pc:docMkLst>
        <pc:docMk/>
      </pc:docMkLst>
      <pc:sldChg chg="modSp modCm">
        <pc:chgData name="Cushla Managh" userId="S::cushla.managh@mbie.govt.nz::733a484b-f1be-4cef-8f1c-f869031af2b2" providerId="AD" clId="Web-{E0105981-81CD-B5FA-0317-4721FF70FEB7}" dt="2022-03-30T02:45:42.851" v="8" actId="20577"/>
        <pc:sldMkLst>
          <pc:docMk/>
          <pc:sldMk cId="3406736306" sldId="360"/>
        </pc:sldMkLst>
        <pc:spChg chg="mod">
          <ac:chgData name="Cushla Managh" userId="S::cushla.managh@mbie.govt.nz::733a484b-f1be-4cef-8f1c-f869031af2b2" providerId="AD" clId="Web-{E0105981-81CD-B5FA-0317-4721FF70FEB7}" dt="2022-03-30T02:45:42.851" v="8" actId="20577"/>
          <ac:spMkLst>
            <pc:docMk/>
            <pc:sldMk cId="3406736306" sldId="360"/>
            <ac:spMk id="4099" creationId="{00000000-0000-0000-0000-000000000000}"/>
          </ac:spMkLst>
        </pc:spChg>
      </pc:sldChg>
    </pc:docChg>
  </pc:docChgLst>
  <pc:docChgLst>
    <pc:chgData name="Gracie Welsby" userId="S::gracie.welsby2@mbie.govt.nz::c4bbe32a-7d21-4274-b947-8fc977db382c" providerId="AD" clId="Web-{175C2D9E-C8D2-E8F1-BC32-86DE2F35ACB6}"/>
    <pc:docChg chg="">
      <pc:chgData name="Gracie Welsby" userId="S::gracie.welsby2@mbie.govt.nz::c4bbe32a-7d21-4274-b947-8fc977db382c" providerId="AD" clId="Web-{175C2D9E-C8D2-E8F1-BC32-86DE2F35ACB6}" dt="2022-04-19T04:29:30.994" v="0"/>
      <pc:docMkLst>
        <pc:docMk/>
      </pc:docMkLst>
      <pc:sldChg chg="addCm">
        <pc:chgData name="Gracie Welsby" userId="S::gracie.welsby2@mbie.govt.nz::c4bbe32a-7d21-4274-b947-8fc977db382c" providerId="AD" clId="Web-{175C2D9E-C8D2-E8F1-BC32-86DE2F35ACB6}" dt="2022-04-19T04:29:30.994" v="0"/>
        <pc:sldMkLst>
          <pc:docMk/>
          <pc:sldMk cId="1803892226" sldId="363"/>
        </pc:sldMkLst>
      </pc:sldChg>
    </pc:docChg>
  </pc:docChgLst>
  <pc:docChgLst>
    <pc:chgData name="Bronwyn Chapman" userId="S::bronwyn.chapman@mbie.govt.nz::95c36ae6-477f-4020-aebd-72b9070d740d" providerId="AD" clId="Web-{466315D3-FD24-6A77-62BC-795C12405463}"/>
    <pc:docChg chg="mod">
      <pc:chgData name="Bronwyn Chapman" userId="S::bronwyn.chapman@mbie.govt.nz::95c36ae6-477f-4020-aebd-72b9070d740d" providerId="AD" clId="Web-{466315D3-FD24-6A77-62BC-795C12405463}" dt="2022-04-07T06:19:01.329" v="1"/>
      <pc:docMkLst>
        <pc:docMk/>
      </pc:docMkLst>
      <pc:sldChg chg="addCm">
        <pc:chgData name="Bronwyn Chapman" userId="S::bronwyn.chapman@mbie.govt.nz::95c36ae6-477f-4020-aebd-72b9070d740d" providerId="AD" clId="Web-{466315D3-FD24-6A77-62BC-795C12405463}" dt="2022-04-07T06:19:01.329" v="1"/>
        <pc:sldMkLst>
          <pc:docMk/>
          <pc:sldMk cId="3406736306" sldId="360"/>
        </pc:sldMkLst>
      </pc:sldChg>
    </pc:docChg>
  </pc:docChgLst>
  <pc:docChgLst>
    <pc:chgData name="Ramil de Jesus" userId="S::ramil.dejesus@mbie.govt.nz::c2a32db2-f229-46b9-9fcd-faec07ace414" providerId="AD" clId="Web-{33946721-90DF-2D79-C901-B1D8C8108C6C}"/>
    <pc:docChg chg="">
      <pc:chgData name="Ramil de Jesus" userId="S::ramil.dejesus@mbie.govt.nz::c2a32db2-f229-46b9-9fcd-faec07ace414" providerId="AD" clId="Web-{33946721-90DF-2D79-C901-B1D8C8108C6C}" dt="2022-04-19T04:24:27.712" v="0"/>
      <pc:docMkLst>
        <pc:docMk/>
      </pc:docMkLst>
      <pc:sldChg chg="modCm">
        <pc:chgData name="Ramil de Jesus" userId="S::ramil.dejesus@mbie.govt.nz::c2a32db2-f229-46b9-9fcd-faec07ace414" providerId="AD" clId="Web-{33946721-90DF-2D79-C901-B1D8C8108C6C}" dt="2022-04-19T04:24:27.712" v="0"/>
        <pc:sldMkLst>
          <pc:docMk/>
          <pc:sldMk cId="1803892226" sldId="363"/>
        </pc:sldMkLst>
      </pc:sldChg>
    </pc:docChg>
  </pc:docChgLst>
  <pc:docChgLst>
    <pc:chgData name="Ramil de Jesus" userId="S::ramil.dejesus@mbie.govt.nz::c2a32db2-f229-46b9-9fcd-faec07ace414" providerId="AD" clId="Web-{42275CB3-2D53-9FBB-0306-318D7A7D7D70}"/>
    <pc:docChg chg="modSld">
      <pc:chgData name="Ramil de Jesus" userId="S::ramil.dejesus@mbie.govt.nz::c2a32db2-f229-46b9-9fcd-faec07ace414" providerId="AD" clId="Web-{42275CB3-2D53-9FBB-0306-318D7A7D7D70}" dt="2022-04-05T21:23:44.378" v="47"/>
      <pc:docMkLst>
        <pc:docMk/>
      </pc:docMkLst>
      <pc:sldChg chg="modSp modCm">
        <pc:chgData name="Ramil de Jesus" userId="S::ramil.dejesus@mbie.govt.nz::c2a32db2-f229-46b9-9fcd-faec07ace414" providerId="AD" clId="Web-{42275CB3-2D53-9FBB-0306-318D7A7D7D70}" dt="2022-04-05T21:23:44.378" v="47"/>
        <pc:sldMkLst>
          <pc:docMk/>
          <pc:sldMk cId="3515045014" sldId="357"/>
        </pc:sldMkLst>
        <pc:graphicFrameChg chg="mod modGraphic">
          <ac:chgData name="Ramil de Jesus" userId="S::ramil.dejesus@mbie.govt.nz::c2a32db2-f229-46b9-9fcd-faec07ace414" providerId="AD" clId="Web-{42275CB3-2D53-9FBB-0306-318D7A7D7D70}" dt="2022-04-05T21:23:44.378" v="47"/>
          <ac:graphicFrameMkLst>
            <pc:docMk/>
            <pc:sldMk cId="3515045014" sldId="357"/>
            <ac:graphicFrameMk id="3" creationId="{00000000-0000-0000-0000-000000000000}"/>
          </ac:graphicFrameMkLst>
        </pc:graphicFrameChg>
      </pc:sldChg>
    </pc:docChg>
  </pc:docChgLst>
  <pc:docChgLst>
    <pc:chgData name="Ramil de Jesus" userId="S::ramil.dejesus@mbie.govt.nz::c2a32db2-f229-46b9-9fcd-faec07ace414" providerId="AD" clId="Web-{57F6D8D4-DD10-3FEA-20B6-B7D145885C3E}"/>
    <pc:docChg chg="modSld">
      <pc:chgData name="Ramil de Jesus" userId="S::ramil.dejesus@mbie.govt.nz::c2a32db2-f229-46b9-9fcd-faec07ace414" providerId="AD" clId="Web-{57F6D8D4-DD10-3FEA-20B6-B7D145885C3E}" dt="2022-04-06T20:48:42.168" v="7" actId="1076"/>
      <pc:docMkLst>
        <pc:docMk/>
      </pc:docMkLst>
      <pc:sldChg chg="modSp">
        <pc:chgData name="Ramil de Jesus" userId="S::ramil.dejesus@mbie.govt.nz::c2a32db2-f229-46b9-9fcd-faec07ace414" providerId="AD" clId="Web-{57F6D8D4-DD10-3FEA-20B6-B7D145885C3E}" dt="2022-04-06T20:45:40.913" v="0" actId="1076"/>
        <pc:sldMkLst>
          <pc:docMk/>
          <pc:sldMk cId="81037390" sldId="300"/>
        </pc:sldMkLst>
        <pc:spChg chg="mod">
          <ac:chgData name="Ramil de Jesus" userId="S::ramil.dejesus@mbie.govt.nz::c2a32db2-f229-46b9-9fcd-faec07ace414" providerId="AD" clId="Web-{57F6D8D4-DD10-3FEA-20B6-B7D145885C3E}" dt="2022-04-06T20:45:40.913" v="0" actId="1076"/>
          <ac:spMkLst>
            <pc:docMk/>
            <pc:sldMk cId="81037390" sldId="300"/>
            <ac:spMk id="5" creationId="{294F0EB0-1333-D9EB-AD91-B3DC05E1DC8E}"/>
          </ac:spMkLst>
        </pc:spChg>
      </pc:sldChg>
      <pc:sldChg chg="modSp">
        <pc:chgData name="Ramil de Jesus" userId="S::ramil.dejesus@mbie.govt.nz::c2a32db2-f229-46b9-9fcd-faec07ace414" providerId="AD" clId="Web-{57F6D8D4-DD10-3FEA-20B6-B7D145885C3E}" dt="2022-04-06T20:48:42.168" v="7" actId="1076"/>
        <pc:sldMkLst>
          <pc:docMk/>
          <pc:sldMk cId="3515045014" sldId="357"/>
        </pc:sldMkLst>
        <pc:picChg chg="mod">
          <ac:chgData name="Ramil de Jesus" userId="S::ramil.dejesus@mbie.govt.nz::c2a32db2-f229-46b9-9fcd-faec07ace414" providerId="AD" clId="Web-{57F6D8D4-DD10-3FEA-20B6-B7D145885C3E}" dt="2022-04-06T20:48:42.168" v="7" actId="1076"/>
          <ac:picMkLst>
            <pc:docMk/>
            <pc:sldMk cId="3515045014" sldId="357"/>
            <ac:picMk id="14" creationId="{6D49743D-89E8-4640-A91F-CFE14FEE2780}"/>
          </ac:picMkLst>
        </pc:picChg>
      </pc:sldChg>
      <pc:sldChg chg="modSp modCm">
        <pc:chgData name="Ramil de Jesus" userId="S::ramil.dejesus@mbie.govt.nz::c2a32db2-f229-46b9-9fcd-faec07ace414" providerId="AD" clId="Web-{57F6D8D4-DD10-3FEA-20B6-B7D145885C3E}" dt="2022-04-06T20:48:31.824" v="6" actId="14100"/>
        <pc:sldMkLst>
          <pc:docMk/>
          <pc:sldMk cId="3406736306" sldId="360"/>
        </pc:sldMkLst>
        <pc:spChg chg="mod">
          <ac:chgData name="Ramil de Jesus" userId="S::ramil.dejesus@mbie.govt.nz::c2a32db2-f229-46b9-9fcd-faec07ace414" providerId="AD" clId="Web-{57F6D8D4-DD10-3FEA-20B6-B7D145885C3E}" dt="2022-04-06T20:48:24.917" v="5" actId="20577"/>
          <ac:spMkLst>
            <pc:docMk/>
            <pc:sldMk cId="3406736306" sldId="360"/>
            <ac:spMk id="4099" creationId="{00000000-0000-0000-0000-000000000000}"/>
          </ac:spMkLst>
        </pc:spChg>
        <pc:grpChg chg="mod">
          <ac:chgData name="Ramil de Jesus" userId="S::ramil.dejesus@mbie.govt.nz::c2a32db2-f229-46b9-9fcd-faec07ace414" providerId="AD" clId="Web-{57F6D8D4-DD10-3FEA-20B6-B7D145885C3E}" dt="2022-04-06T20:47:24.806" v="2" actId="1076"/>
          <ac:grpSpMkLst>
            <pc:docMk/>
            <pc:sldMk cId="3406736306" sldId="360"/>
            <ac:grpSpMk id="2" creationId="{00000000-0000-0000-0000-000000000000}"/>
          </ac:grpSpMkLst>
        </pc:grpChg>
        <pc:picChg chg="mod">
          <ac:chgData name="Ramil de Jesus" userId="S::ramil.dejesus@mbie.govt.nz::c2a32db2-f229-46b9-9fcd-faec07ace414" providerId="AD" clId="Web-{57F6D8D4-DD10-3FEA-20B6-B7D145885C3E}" dt="2022-04-06T20:48:31.824" v="6" actId="14100"/>
          <ac:picMkLst>
            <pc:docMk/>
            <pc:sldMk cId="3406736306" sldId="360"/>
            <ac:picMk id="5" creationId="{083D9207-F10A-4034-BF67-47C0A8F66F3B}"/>
          </ac:picMkLst>
        </pc:picChg>
      </pc:sldChg>
    </pc:docChg>
  </pc:docChgLst>
  <pc:docChgLst>
    <pc:chgData name="Ramil de Jesus" userId="S::ramil.dejesus@mbie.govt.nz::c2a32db2-f229-46b9-9fcd-faec07ace414" providerId="AD" clId="Web-{97E9F58D-2F0A-5B8C-3DF7-811FD0246CF7}"/>
    <pc:docChg chg="modSld">
      <pc:chgData name="Ramil de Jesus" userId="S::ramil.dejesus@mbie.govt.nz::c2a32db2-f229-46b9-9fcd-faec07ace414" providerId="AD" clId="Web-{97E9F58D-2F0A-5B8C-3DF7-811FD0246CF7}" dt="2022-03-30T22:09:02.125" v="33"/>
      <pc:docMkLst>
        <pc:docMk/>
      </pc:docMkLst>
      <pc:sldChg chg="modSp modCm">
        <pc:chgData name="Ramil de Jesus" userId="S::ramil.dejesus@mbie.govt.nz::c2a32db2-f229-46b9-9fcd-faec07ace414" providerId="AD" clId="Web-{97E9F58D-2F0A-5B8C-3DF7-811FD0246CF7}" dt="2022-03-30T22:09:02.125" v="33"/>
        <pc:sldMkLst>
          <pc:docMk/>
          <pc:sldMk cId="3515045014" sldId="357"/>
        </pc:sldMkLst>
        <pc:graphicFrameChg chg="mod modGraphic">
          <ac:chgData name="Ramil de Jesus" userId="S::ramil.dejesus@mbie.govt.nz::c2a32db2-f229-46b9-9fcd-faec07ace414" providerId="AD" clId="Web-{97E9F58D-2F0A-5B8C-3DF7-811FD0246CF7}" dt="2022-03-30T22:09:02.125" v="33"/>
          <ac:graphicFrameMkLst>
            <pc:docMk/>
            <pc:sldMk cId="3515045014" sldId="357"/>
            <ac:graphicFrameMk id="3" creationId="{00000000-0000-0000-0000-000000000000}"/>
          </ac:graphicFrameMkLst>
        </pc:graphicFrameChg>
      </pc:sldChg>
      <pc:sldChg chg="modCm">
        <pc:chgData name="Ramil de Jesus" userId="S::ramil.dejesus@mbie.govt.nz::c2a32db2-f229-46b9-9fcd-faec07ace414" providerId="AD" clId="Web-{97E9F58D-2F0A-5B8C-3DF7-811FD0246CF7}" dt="2022-03-30T22:08:34.733" v="0"/>
        <pc:sldMkLst>
          <pc:docMk/>
          <pc:sldMk cId="1803892226" sldId="363"/>
        </pc:sldMkLst>
      </pc:sldChg>
    </pc:docChg>
  </pc:docChgLst>
  <pc:docChgLst>
    <pc:chgData name="Ramil de Jesus" userId="S::ramil.dejesus@mbie.govt.nz::c2a32db2-f229-46b9-9fcd-faec07ace414" providerId="AD" clId="Web-{9E6B7A82-3B36-D95E-80AD-2D0EF608DBB4}"/>
    <pc:docChg chg="">
      <pc:chgData name="Ramil de Jesus" userId="S::ramil.dejesus@mbie.govt.nz::c2a32db2-f229-46b9-9fcd-faec07ace414" providerId="AD" clId="Web-{9E6B7A82-3B36-D95E-80AD-2D0EF608DBB4}" dt="2022-04-26T03:41:20.994" v="1"/>
      <pc:docMkLst>
        <pc:docMk/>
      </pc:docMkLst>
      <pc:sldChg chg="modCm">
        <pc:chgData name="Ramil de Jesus" userId="S::ramil.dejesus@mbie.govt.nz::c2a32db2-f229-46b9-9fcd-faec07ace414" providerId="AD" clId="Web-{9E6B7A82-3B36-D95E-80AD-2D0EF608DBB4}" dt="2022-04-26T03:41:20.994" v="1"/>
        <pc:sldMkLst>
          <pc:docMk/>
          <pc:sldMk cId="1803892226" sldId="363"/>
        </pc:sldMkLst>
      </pc:sldChg>
    </pc:docChg>
  </pc:docChgLst>
  <pc:docChgLst>
    <pc:chgData name="Ramil de Jesus" userId="S::ramil.dejesus@mbie.govt.nz::c2a32db2-f229-46b9-9fcd-faec07ace414" providerId="AD" clId="Web-{7BA413F0-1F44-2DD6-7423-F5F7D4346D6C}"/>
    <pc:docChg chg="mod">
      <pc:chgData name="Ramil de Jesus" userId="S::ramil.dejesus@mbie.govt.nz::c2a32db2-f229-46b9-9fcd-faec07ace414" providerId="AD" clId="Web-{7BA413F0-1F44-2DD6-7423-F5F7D4346D6C}" dt="2022-03-30T20:24:22.012" v="1"/>
      <pc:docMkLst>
        <pc:docMk/>
      </pc:docMkLst>
      <pc:sldChg chg="modCm">
        <pc:chgData name="Ramil de Jesus" userId="S::ramil.dejesus@mbie.govt.nz::c2a32db2-f229-46b9-9fcd-faec07ace414" providerId="AD" clId="Web-{7BA413F0-1F44-2DD6-7423-F5F7D4346D6C}" dt="2022-03-30T20:24:22.012" v="1"/>
        <pc:sldMkLst>
          <pc:docMk/>
          <pc:sldMk cId="1803892226" sldId="363"/>
        </pc:sldMkLst>
      </pc:sldChg>
    </pc:docChg>
  </pc:docChgLst>
  <pc:docChgLst>
    <pc:chgData name="Cushla Managh" userId="S::cushla.managh@mbie.govt.nz::733a484b-f1be-4cef-8f1c-f869031af2b2" providerId="AD" clId="Web-{CF95A568-6A65-7F57-3AD1-0F99B976083B}"/>
    <pc:docChg chg="modSld">
      <pc:chgData name="Cushla Managh" userId="S::cushla.managh@mbie.govt.nz::733a484b-f1be-4cef-8f1c-f869031af2b2" providerId="AD" clId="Web-{CF95A568-6A65-7F57-3AD1-0F99B976083B}" dt="2022-06-12T22:52:43.723" v="5"/>
      <pc:docMkLst>
        <pc:docMk/>
      </pc:docMkLst>
      <pc:sldChg chg="modSp">
        <pc:chgData name="Cushla Managh" userId="S::cushla.managh@mbie.govt.nz::733a484b-f1be-4cef-8f1c-f869031af2b2" providerId="AD" clId="Web-{CF95A568-6A65-7F57-3AD1-0F99B976083B}" dt="2022-06-12T22:52:43.723" v="5"/>
        <pc:sldMkLst>
          <pc:docMk/>
          <pc:sldMk cId="3515045014" sldId="357"/>
        </pc:sldMkLst>
        <pc:graphicFrameChg chg="mod modGraphic">
          <ac:chgData name="Cushla Managh" userId="S::cushla.managh@mbie.govt.nz::733a484b-f1be-4cef-8f1c-f869031af2b2" providerId="AD" clId="Web-{CF95A568-6A65-7F57-3AD1-0F99B976083B}" dt="2022-06-12T22:52:43.723" v="5"/>
          <ac:graphicFrameMkLst>
            <pc:docMk/>
            <pc:sldMk cId="3515045014" sldId="357"/>
            <ac:graphicFrameMk id="3" creationId="{00000000-0000-0000-0000-000000000000}"/>
          </ac:graphicFrameMkLst>
        </pc:graphicFrameChg>
      </pc:sldChg>
    </pc:docChg>
  </pc:docChgLst>
  <pc:docChgLst>
    <pc:chgData name="Ramil de Jesus" userId="S::ramil.dejesus@mbie.govt.nz::c2a32db2-f229-46b9-9fcd-faec07ace414" providerId="AD" clId="Web-{03484EAE-2531-B0D6-384F-4C66D33E4E63}"/>
    <pc:docChg chg="modSld">
      <pc:chgData name="Ramil de Jesus" userId="S::ramil.dejesus@mbie.govt.nz::c2a32db2-f229-46b9-9fcd-faec07ace414" providerId="AD" clId="Web-{03484EAE-2531-B0D6-384F-4C66D33E4E63}" dt="2022-03-31T22:29:29.476" v="17"/>
      <pc:docMkLst>
        <pc:docMk/>
      </pc:docMkLst>
      <pc:sldChg chg="modSp addCm">
        <pc:chgData name="Ramil de Jesus" userId="S::ramil.dejesus@mbie.govt.nz::c2a32db2-f229-46b9-9fcd-faec07ace414" providerId="AD" clId="Web-{03484EAE-2531-B0D6-384F-4C66D33E4E63}" dt="2022-03-31T22:29:29.476" v="17"/>
        <pc:sldMkLst>
          <pc:docMk/>
          <pc:sldMk cId="3271260642" sldId="369"/>
        </pc:sldMkLst>
        <pc:graphicFrameChg chg="mod modGraphic">
          <ac:chgData name="Ramil de Jesus" userId="S::ramil.dejesus@mbie.govt.nz::c2a32db2-f229-46b9-9fcd-faec07ace414" providerId="AD" clId="Web-{03484EAE-2531-B0D6-384F-4C66D33E4E63}" dt="2022-03-31T22:28:52.741" v="16" actId="1076"/>
          <ac:graphicFrameMkLst>
            <pc:docMk/>
            <pc:sldMk cId="3271260642" sldId="369"/>
            <ac:graphicFrameMk id="2" creationId="{5A841A2E-56DB-4FD0-A770-EC15ED5F0C98}"/>
          </ac:graphicFrameMkLst>
        </pc:graphicFrameChg>
      </pc:sldChg>
    </pc:docChg>
  </pc:docChgLst>
  <pc:docChgLst>
    <pc:chgData name="Ramil de Jesus" userId="S::ramil.dejesus@mbie.govt.nz::c2a32db2-f229-46b9-9fcd-faec07ace414" providerId="AD" clId="Web-{B0F3BDB6-F94E-2344-0D3A-17BFDFFADE0C}"/>
    <pc:docChg chg="modSld">
      <pc:chgData name="Ramil de Jesus" userId="S::ramil.dejesus@mbie.govt.nz::c2a32db2-f229-46b9-9fcd-faec07ace414" providerId="AD" clId="Web-{B0F3BDB6-F94E-2344-0D3A-17BFDFFADE0C}" dt="2022-05-17T04:30:01.850" v="271"/>
      <pc:docMkLst>
        <pc:docMk/>
      </pc:docMkLst>
      <pc:sldChg chg="modSp modCm">
        <pc:chgData name="Ramil de Jesus" userId="S::ramil.dejesus@mbie.govt.nz::c2a32db2-f229-46b9-9fcd-faec07ace414" providerId="AD" clId="Web-{B0F3BDB6-F94E-2344-0D3A-17BFDFFADE0C}" dt="2022-05-17T04:30:01.850" v="271"/>
        <pc:sldMkLst>
          <pc:docMk/>
          <pc:sldMk cId="3515045014" sldId="357"/>
        </pc:sldMkLst>
        <pc:graphicFrameChg chg="mod modGraphic">
          <ac:chgData name="Ramil de Jesus" userId="S::ramil.dejesus@mbie.govt.nz::c2a32db2-f229-46b9-9fcd-faec07ace414" providerId="AD" clId="Web-{B0F3BDB6-F94E-2344-0D3A-17BFDFFADE0C}" dt="2022-05-17T04:30:01.850" v="271"/>
          <ac:graphicFrameMkLst>
            <pc:docMk/>
            <pc:sldMk cId="3515045014" sldId="357"/>
            <ac:graphicFrameMk id="3" creationId="{00000000-0000-0000-0000-000000000000}"/>
          </ac:graphicFrameMkLst>
        </pc:graphicFrameChg>
      </pc:sldChg>
      <pc:sldChg chg="modSp">
        <pc:chgData name="Ramil de Jesus" userId="S::ramil.dejesus@mbie.govt.nz::c2a32db2-f229-46b9-9fcd-faec07ace414" providerId="AD" clId="Web-{B0F3BDB6-F94E-2344-0D3A-17BFDFFADE0C}" dt="2022-05-17T04:06:16.109" v="9" actId="20577"/>
        <pc:sldMkLst>
          <pc:docMk/>
          <pc:sldMk cId="3406736306" sldId="360"/>
        </pc:sldMkLst>
        <pc:spChg chg="mod">
          <ac:chgData name="Ramil de Jesus" userId="S::ramil.dejesus@mbie.govt.nz::c2a32db2-f229-46b9-9fcd-faec07ace414" providerId="AD" clId="Web-{B0F3BDB6-F94E-2344-0D3A-17BFDFFADE0C}" dt="2022-05-17T04:06:16.109" v="9" actId="20577"/>
          <ac:spMkLst>
            <pc:docMk/>
            <pc:sldMk cId="3406736306" sldId="360"/>
            <ac:spMk id="3" creationId="{699C38E9-AABF-4AC1-AD68-32E91C982FEA}"/>
          </ac:spMkLst>
        </pc:spChg>
      </pc:sldChg>
    </pc:docChg>
  </pc:docChgLst>
  <pc:docChgLst>
    <pc:chgData name="Ramil de Jesus" userId="S::ramil.dejesus@mbie.govt.nz::c2a32db2-f229-46b9-9fcd-faec07ace414" providerId="AD" clId="Web-{E4057E97-FB89-0618-2F14-BCBE4B807B63}"/>
    <pc:docChg chg="modSld">
      <pc:chgData name="Ramil de Jesus" userId="S::ramil.dejesus@mbie.govt.nz::c2a32db2-f229-46b9-9fcd-faec07ace414" providerId="AD" clId="Web-{E4057E97-FB89-0618-2F14-BCBE4B807B63}" dt="2022-03-29T19:43:38.141" v="11"/>
      <pc:docMkLst>
        <pc:docMk/>
      </pc:docMkLst>
      <pc:sldChg chg="addSp delSp modSp modCm">
        <pc:chgData name="Ramil de Jesus" userId="S::ramil.dejesus@mbie.govt.nz::c2a32db2-f229-46b9-9fcd-faec07ace414" providerId="AD" clId="Web-{E4057E97-FB89-0618-2F14-BCBE4B807B63}" dt="2022-03-29T19:43:38.141" v="11"/>
        <pc:sldMkLst>
          <pc:docMk/>
          <pc:sldMk cId="3406736306" sldId="360"/>
        </pc:sldMkLst>
        <pc:spChg chg="add del mod">
          <ac:chgData name="Ramil de Jesus" userId="S::ramil.dejesus@mbie.govt.nz::c2a32db2-f229-46b9-9fcd-faec07ace414" providerId="AD" clId="Web-{E4057E97-FB89-0618-2F14-BCBE4B807B63}" dt="2022-03-29T19:43:38.141" v="11"/>
          <ac:spMkLst>
            <pc:docMk/>
            <pc:sldMk cId="3406736306" sldId="360"/>
            <ac:spMk id="6" creationId="{92B07537-103A-3C83-53C0-F493C420BF8A}"/>
          </ac:spMkLst>
        </pc:spChg>
        <pc:spChg chg="mod">
          <ac:chgData name="Ramil de Jesus" userId="S::ramil.dejesus@mbie.govt.nz::c2a32db2-f229-46b9-9fcd-faec07ace414" providerId="AD" clId="Web-{E4057E97-FB89-0618-2F14-BCBE4B807B63}" dt="2022-03-29T19:43:30.048" v="9" actId="20577"/>
          <ac:spMkLst>
            <pc:docMk/>
            <pc:sldMk cId="3406736306" sldId="360"/>
            <ac:spMk id="4099" creationId="{00000000-0000-0000-0000-000000000000}"/>
          </ac:spMkLst>
        </pc:spChg>
      </pc:sldChg>
    </pc:docChg>
  </pc:docChgLst>
  <pc:docChgLst>
    <pc:chgData name="Cushla Managh" userId="S::cushla.managh@mbie.govt.nz::733a484b-f1be-4cef-8f1c-f869031af2b2" providerId="AD" clId="Web-{2A83CCFA-934D-A8BE-70D8-30F3B16D4A03}"/>
    <pc:docChg chg="modSld">
      <pc:chgData name="Cushla Managh" userId="S::cushla.managh@mbie.govt.nz::733a484b-f1be-4cef-8f1c-f869031af2b2" providerId="AD" clId="Web-{2A83CCFA-934D-A8BE-70D8-30F3B16D4A03}" dt="2022-03-30T03:24:58.772" v="310"/>
      <pc:docMkLst>
        <pc:docMk/>
      </pc:docMkLst>
      <pc:sldChg chg="modSp modCm">
        <pc:chgData name="Cushla Managh" userId="S::cushla.managh@mbie.govt.nz::733a484b-f1be-4cef-8f1c-f869031af2b2" providerId="AD" clId="Web-{2A83CCFA-934D-A8BE-70D8-30F3B16D4A03}" dt="2022-03-30T02:51:22.174" v="26"/>
        <pc:sldMkLst>
          <pc:docMk/>
          <pc:sldMk cId="2088249980" sldId="367"/>
        </pc:sldMkLst>
        <pc:spChg chg="mod">
          <ac:chgData name="Cushla Managh" userId="S::cushla.managh@mbie.govt.nz::733a484b-f1be-4cef-8f1c-f869031af2b2" providerId="AD" clId="Web-{2A83CCFA-934D-A8BE-70D8-30F3B16D4A03}" dt="2022-03-30T02:51:14.783" v="24" actId="20577"/>
          <ac:spMkLst>
            <pc:docMk/>
            <pc:sldMk cId="2088249980" sldId="367"/>
            <ac:spMk id="10" creationId="{00000000-0000-0000-0000-000000000000}"/>
          </ac:spMkLst>
        </pc:spChg>
        <pc:graphicFrameChg chg="mod modGraphic">
          <ac:chgData name="Cushla Managh" userId="S::cushla.managh@mbie.govt.nz::733a484b-f1be-4cef-8f1c-f869031af2b2" providerId="AD" clId="Web-{2A83CCFA-934D-A8BE-70D8-30F3B16D4A03}" dt="2022-03-30T02:51:22.174" v="26"/>
          <ac:graphicFrameMkLst>
            <pc:docMk/>
            <pc:sldMk cId="2088249980" sldId="367"/>
            <ac:graphicFrameMk id="3" creationId="{37B78D7B-EAC1-4FB0-A7CB-DC58C85EAB5D}"/>
          </ac:graphicFrameMkLst>
        </pc:graphicFrameChg>
      </pc:sldChg>
      <pc:sldChg chg="modSp">
        <pc:chgData name="Cushla Managh" userId="S::cushla.managh@mbie.govt.nz::733a484b-f1be-4cef-8f1c-f869031af2b2" providerId="AD" clId="Web-{2A83CCFA-934D-A8BE-70D8-30F3B16D4A03}" dt="2022-03-30T03:24:58.772" v="310"/>
        <pc:sldMkLst>
          <pc:docMk/>
          <pc:sldMk cId="3271260642" sldId="369"/>
        </pc:sldMkLst>
        <pc:graphicFrameChg chg="mod modGraphic">
          <ac:chgData name="Cushla Managh" userId="S::cushla.managh@mbie.govt.nz::733a484b-f1be-4cef-8f1c-f869031af2b2" providerId="AD" clId="Web-{2A83CCFA-934D-A8BE-70D8-30F3B16D4A03}" dt="2022-03-30T03:24:58.772" v="310"/>
          <ac:graphicFrameMkLst>
            <pc:docMk/>
            <pc:sldMk cId="3271260642" sldId="369"/>
            <ac:graphicFrameMk id="2" creationId="{5A841A2E-56DB-4FD0-A770-EC15ED5F0C98}"/>
          </ac:graphicFrameMkLst>
        </pc:graphicFrameChg>
      </pc:sldChg>
    </pc:docChg>
  </pc:docChgLst>
  <pc:docChgLst>
    <pc:chgData name="Brenda Wallace" userId="S::brenda.wallace3@mbie.govt.nz::4abc36f4-3d3a-4063-adad-e01123f1db7e" providerId="AD" clId="Web-{C6D03D5D-DA69-75C4-F94D-4A524DBBCA1D}"/>
    <pc:docChg chg="mod">
      <pc:chgData name="Brenda Wallace" userId="S::brenda.wallace3@mbie.govt.nz::4abc36f4-3d3a-4063-adad-e01123f1db7e" providerId="AD" clId="Web-{C6D03D5D-DA69-75C4-F94D-4A524DBBCA1D}" dt="2022-03-29T19:23:09.989" v="5"/>
      <pc:docMkLst>
        <pc:docMk/>
      </pc:docMkLst>
      <pc:sldChg chg="addCm delCm">
        <pc:chgData name="Brenda Wallace" userId="S::brenda.wallace3@mbie.govt.nz::4abc36f4-3d3a-4063-adad-e01123f1db7e" providerId="AD" clId="Web-{C6D03D5D-DA69-75C4-F94D-4A524DBBCA1D}" dt="2022-03-29T19:22:33.660" v="4"/>
        <pc:sldMkLst>
          <pc:docMk/>
          <pc:sldMk cId="3406736306" sldId="360"/>
        </pc:sldMkLst>
      </pc:sldChg>
      <pc:sldChg chg="addCm">
        <pc:chgData name="Brenda Wallace" userId="S::brenda.wallace3@mbie.govt.nz::4abc36f4-3d3a-4063-adad-e01123f1db7e" providerId="AD" clId="Web-{C6D03D5D-DA69-75C4-F94D-4A524DBBCA1D}" dt="2022-03-29T19:23:09.989" v="5"/>
        <pc:sldMkLst>
          <pc:docMk/>
          <pc:sldMk cId="2088249980" sldId="367"/>
        </pc:sldMkLst>
      </pc:sldChg>
    </pc:docChg>
  </pc:docChgLst>
  <pc:docChgLst>
    <pc:chgData name="Ramil de Jesus" userId="c2a32db2-f229-46b9-9fcd-faec07ace414" providerId="ADAL" clId="{F8609492-98B4-4797-92DF-C735A77B45B0}"/>
    <pc:docChg chg="custSel modSld">
      <pc:chgData name="Ramil de Jesus" userId="c2a32db2-f229-46b9-9fcd-faec07ace414" providerId="ADAL" clId="{F8609492-98B4-4797-92DF-C735A77B45B0}" dt="2022-04-06T21:57:54.776" v="509" actId="1037"/>
      <pc:docMkLst>
        <pc:docMk/>
      </pc:docMkLst>
      <pc:sldChg chg="modSp mod">
        <pc:chgData name="Ramil de Jesus" userId="c2a32db2-f229-46b9-9fcd-faec07ace414" providerId="ADAL" clId="{F8609492-98B4-4797-92DF-C735A77B45B0}" dt="2022-04-06T21:57:40.329" v="504" actId="14100"/>
        <pc:sldMkLst>
          <pc:docMk/>
          <pc:sldMk cId="3515045014" sldId="357"/>
        </pc:sldMkLst>
        <pc:spChg chg="mod">
          <ac:chgData name="Ramil de Jesus" userId="c2a32db2-f229-46b9-9fcd-faec07ace414" providerId="ADAL" clId="{F8609492-98B4-4797-92DF-C735A77B45B0}" dt="2022-04-06T21:56:39.244" v="418" actId="1037"/>
          <ac:spMkLst>
            <pc:docMk/>
            <pc:sldMk cId="3515045014" sldId="357"/>
            <ac:spMk id="4098" creationId="{00000000-0000-0000-0000-000000000000}"/>
          </ac:spMkLst>
        </pc:spChg>
        <pc:graphicFrameChg chg="mod modGraphic">
          <ac:chgData name="Ramil de Jesus" userId="c2a32db2-f229-46b9-9fcd-faec07ace414" providerId="ADAL" clId="{F8609492-98B4-4797-92DF-C735A77B45B0}" dt="2022-04-06T21:57:40.329" v="504" actId="14100"/>
          <ac:graphicFrameMkLst>
            <pc:docMk/>
            <pc:sldMk cId="3515045014" sldId="357"/>
            <ac:graphicFrameMk id="3" creationId="{00000000-0000-0000-0000-000000000000}"/>
          </ac:graphicFrameMkLst>
        </pc:graphicFrameChg>
        <pc:picChg chg="mod">
          <ac:chgData name="Ramil de Jesus" userId="c2a32db2-f229-46b9-9fcd-faec07ace414" providerId="ADAL" clId="{F8609492-98B4-4797-92DF-C735A77B45B0}" dt="2022-04-06T21:56:45.362" v="440" actId="1038"/>
          <ac:picMkLst>
            <pc:docMk/>
            <pc:sldMk cId="3515045014" sldId="357"/>
            <ac:picMk id="14" creationId="{6D49743D-89E8-4640-A91F-CFE14FEE2780}"/>
          </ac:picMkLst>
        </pc:picChg>
      </pc:sldChg>
      <pc:sldChg chg="modSp mod">
        <pc:chgData name="Ramil de Jesus" userId="c2a32db2-f229-46b9-9fcd-faec07ace414" providerId="ADAL" clId="{F8609492-98B4-4797-92DF-C735A77B45B0}" dt="2022-04-06T21:57:54.776" v="509" actId="1037"/>
        <pc:sldMkLst>
          <pc:docMk/>
          <pc:sldMk cId="3406736306" sldId="360"/>
        </pc:sldMkLst>
        <pc:spChg chg="mod">
          <ac:chgData name="Ramil de Jesus" userId="c2a32db2-f229-46b9-9fcd-faec07ace414" providerId="ADAL" clId="{F8609492-98B4-4797-92DF-C735A77B45B0}" dt="2022-04-06T21:57:54.776" v="509" actId="1037"/>
          <ac:spMkLst>
            <pc:docMk/>
            <pc:sldMk cId="3406736306" sldId="360"/>
            <ac:spMk id="3" creationId="{699C38E9-AABF-4AC1-AD68-32E91C982FEA}"/>
          </ac:spMkLst>
        </pc:spChg>
        <pc:spChg chg="mod">
          <ac:chgData name="Ramil de Jesus" userId="c2a32db2-f229-46b9-9fcd-faec07ace414" providerId="ADAL" clId="{F8609492-98B4-4797-92DF-C735A77B45B0}" dt="2022-04-06T21:56:53.988" v="447" actId="1038"/>
          <ac:spMkLst>
            <pc:docMk/>
            <pc:sldMk cId="3406736306" sldId="360"/>
            <ac:spMk id="10" creationId="{00000000-0000-0000-0000-000000000000}"/>
          </ac:spMkLst>
        </pc:spChg>
        <pc:spChg chg="mod">
          <ac:chgData name="Ramil de Jesus" userId="c2a32db2-f229-46b9-9fcd-faec07ace414" providerId="ADAL" clId="{F8609492-98B4-4797-92DF-C735A77B45B0}" dt="2022-04-06T21:57:48.341" v="508" actId="1038"/>
          <ac:spMkLst>
            <pc:docMk/>
            <pc:sldMk cId="3406736306" sldId="360"/>
            <ac:spMk id="4099" creationId="{00000000-0000-0000-0000-000000000000}"/>
          </ac:spMkLst>
        </pc:spChg>
        <pc:picChg chg="mod">
          <ac:chgData name="Ramil de Jesus" userId="c2a32db2-f229-46b9-9fcd-faec07ace414" providerId="ADAL" clId="{F8609492-98B4-4797-92DF-C735A77B45B0}" dt="2022-04-06T21:56:57.844" v="452" actId="1037"/>
          <ac:picMkLst>
            <pc:docMk/>
            <pc:sldMk cId="3406736306" sldId="360"/>
            <ac:picMk id="5" creationId="{083D9207-F10A-4034-BF67-47C0A8F66F3B}"/>
          </ac:picMkLst>
        </pc:picChg>
      </pc:sldChg>
      <pc:sldChg chg="addSp delSp modSp mod modCm">
        <pc:chgData name="Ramil de Jesus" userId="c2a32db2-f229-46b9-9fcd-faec07ace414" providerId="ADAL" clId="{F8609492-98B4-4797-92DF-C735A77B45B0}" dt="2022-04-06T21:57:24.627" v="502" actId="1038"/>
        <pc:sldMkLst>
          <pc:docMk/>
          <pc:sldMk cId="1803892226" sldId="363"/>
        </pc:sldMkLst>
        <pc:spChg chg="mod">
          <ac:chgData name="Ramil de Jesus" userId="c2a32db2-f229-46b9-9fcd-faec07ace414" providerId="ADAL" clId="{F8609492-98B4-4797-92DF-C735A77B45B0}" dt="2022-04-06T21:56:26.997" v="412" actId="1038"/>
          <ac:spMkLst>
            <pc:docMk/>
            <pc:sldMk cId="1803892226" sldId="363"/>
            <ac:spMk id="10" creationId="{00000000-0000-0000-0000-000000000000}"/>
          </ac:spMkLst>
        </pc:spChg>
        <pc:spChg chg="mod">
          <ac:chgData name="Ramil de Jesus" userId="c2a32db2-f229-46b9-9fcd-faec07ace414" providerId="ADAL" clId="{F8609492-98B4-4797-92DF-C735A77B45B0}" dt="2022-04-06T21:57:24.627" v="502" actId="1038"/>
          <ac:spMkLst>
            <pc:docMk/>
            <pc:sldMk cId="1803892226" sldId="363"/>
            <ac:spMk id="4099" creationId="{00000000-0000-0000-0000-000000000000}"/>
          </ac:spMkLst>
        </pc:spChg>
        <pc:picChg chg="del">
          <ac:chgData name="Ramil de Jesus" userId="c2a32db2-f229-46b9-9fcd-faec07ace414" providerId="ADAL" clId="{F8609492-98B4-4797-92DF-C735A77B45B0}" dt="2022-04-06T21:49:35.763" v="82" actId="478"/>
          <ac:picMkLst>
            <pc:docMk/>
            <pc:sldMk cId="1803892226" sldId="363"/>
            <ac:picMk id="3" creationId="{F02FB055-99DA-48A4-8FD5-8C2637B02A47}"/>
          </ac:picMkLst>
        </pc:picChg>
        <pc:picChg chg="add mod">
          <ac:chgData name="Ramil de Jesus" userId="c2a32db2-f229-46b9-9fcd-faec07ace414" providerId="ADAL" clId="{F8609492-98B4-4797-92DF-C735A77B45B0}" dt="2022-04-06T21:53:32.036" v="153" actId="14100"/>
          <ac:picMkLst>
            <pc:docMk/>
            <pc:sldMk cId="1803892226" sldId="363"/>
            <ac:picMk id="4" creationId="{0D9CF994-18B4-484C-A324-89B91C46FB67}"/>
          </ac:picMkLst>
        </pc:picChg>
        <pc:picChg chg="mod">
          <ac:chgData name="Ramil de Jesus" userId="c2a32db2-f229-46b9-9fcd-faec07ace414" providerId="ADAL" clId="{F8609492-98B4-4797-92DF-C735A77B45B0}" dt="2022-04-06T21:56:31.703" v="417" actId="1038"/>
          <ac:picMkLst>
            <pc:docMk/>
            <pc:sldMk cId="1803892226" sldId="363"/>
            <ac:picMk id="6" creationId="{92E731F6-E1F8-4F6A-A548-7B7C7DD999CC}"/>
          </ac:picMkLst>
        </pc:picChg>
        <pc:picChg chg="del">
          <ac:chgData name="Ramil de Jesus" userId="c2a32db2-f229-46b9-9fcd-faec07ace414" providerId="ADAL" clId="{F8609492-98B4-4797-92DF-C735A77B45B0}" dt="2022-04-06T21:49:01.400" v="74" actId="478"/>
          <ac:picMkLst>
            <pc:docMk/>
            <pc:sldMk cId="1803892226" sldId="363"/>
            <ac:picMk id="7" creationId="{9A260BAC-903F-4292-A2B5-1866327EFD2B}"/>
          </ac:picMkLst>
        </pc:picChg>
        <pc:picChg chg="add del mod">
          <ac:chgData name="Ramil de Jesus" userId="c2a32db2-f229-46b9-9fcd-faec07ace414" providerId="ADAL" clId="{F8609492-98B4-4797-92DF-C735A77B45B0}" dt="2022-04-06T21:50:30.615" v="88" actId="478"/>
          <ac:picMkLst>
            <pc:docMk/>
            <pc:sldMk cId="1803892226" sldId="363"/>
            <ac:picMk id="8" creationId="{7E39DDF0-EC7E-4627-845D-F01F49DF4509}"/>
          </ac:picMkLst>
        </pc:picChg>
        <pc:picChg chg="del mod">
          <ac:chgData name="Ramil de Jesus" userId="c2a32db2-f229-46b9-9fcd-faec07ace414" providerId="ADAL" clId="{F8609492-98B4-4797-92DF-C735A77B45B0}" dt="2022-04-06T21:50:45.692" v="94" actId="478"/>
          <ac:picMkLst>
            <pc:docMk/>
            <pc:sldMk cId="1803892226" sldId="363"/>
            <ac:picMk id="11" creationId="{776BD827-EB70-4AD3-A7E0-E77199B8469F}"/>
          </ac:picMkLst>
        </pc:picChg>
        <pc:picChg chg="add mod">
          <ac:chgData name="Ramil de Jesus" userId="c2a32db2-f229-46b9-9fcd-faec07ace414" providerId="ADAL" clId="{F8609492-98B4-4797-92DF-C735A77B45B0}" dt="2022-04-06T21:53:02.569" v="110" actId="14100"/>
          <ac:picMkLst>
            <pc:docMk/>
            <pc:sldMk cId="1803892226" sldId="363"/>
            <ac:picMk id="12" creationId="{4B87FEB9-DAC2-4C19-BA89-C652C7AA521F}"/>
          </ac:picMkLst>
        </pc:picChg>
        <pc:picChg chg="del">
          <ac:chgData name="Ramil de Jesus" userId="c2a32db2-f229-46b9-9fcd-faec07ace414" providerId="ADAL" clId="{F8609492-98B4-4797-92DF-C735A77B45B0}" dt="2022-04-06T21:52:27.593" v="101" actId="478"/>
          <ac:picMkLst>
            <pc:docMk/>
            <pc:sldMk cId="1803892226" sldId="363"/>
            <ac:picMk id="13" creationId="{77E5F6FE-65F7-4756-93A5-BBCD7F89C5DA}"/>
          </ac:picMkLst>
        </pc:picChg>
        <pc:picChg chg="add mod">
          <ac:chgData name="Ramil de Jesus" userId="c2a32db2-f229-46b9-9fcd-faec07ace414" providerId="ADAL" clId="{F8609492-98B4-4797-92DF-C735A77B45B0}" dt="2022-04-06T21:53:21.963" v="151" actId="14100"/>
          <ac:picMkLst>
            <pc:docMk/>
            <pc:sldMk cId="1803892226" sldId="363"/>
            <ac:picMk id="15" creationId="{73897373-28CD-4D32-B312-A90F491D739D}"/>
          </ac:picMkLst>
        </pc:picChg>
        <pc:picChg chg="add mod">
          <ac:chgData name="Ramil de Jesus" userId="c2a32db2-f229-46b9-9fcd-faec07ace414" providerId="ADAL" clId="{F8609492-98B4-4797-92DF-C735A77B45B0}" dt="2022-04-06T21:53:11.267" v="131" actId="1038"/>
          <ac:picMkLst>
            <pc:docMk/>
            <pc:sldMk cId="1803892226" sldId="363"/>
            <ac:picMk id="17" creationId="{589E1915-A16A-44EE-A96D-F6F3EB39BCAB}"/>
          </ac:picMkLst>
        </pc:picChg>
      </pc:sldChg>
      <pc:sldChg chg="modSp mod">
        <pc:chgData name="Ramil de Jesus" userId="c2a32db2-f229-46b9-9fcd-faec07ace414" providerId="ADAL" clId="{F8609492-98B4-4797-92DF-C735A77B45B0}" dt="2022-04-06T21:57:09.443" v="485" actId="1038"/>
        <pc:sldMkLst>
          <pc:docMk/>
          <pc:sldMk cId="2088249980" sldId="367"/>
        </pc:sldMkLst>
        <pc:spChg chg="mod">
          <ac:chgData name="Ramil de Jesus" userId="c2a32db2-f229-46b9-9fcd-faec07ace414" providerId="ADAL" clId="{F8609492-98B4-4797-92DF-C735A77B45B0}" dt="2022-04-06T21:57:05.198" v="471" actId="1037"/>
          <ac:spMkLst>
            <pc:docMk/>
            <pc:sldMk cId="2088249980" sldId="367"/>
            <ac:spMk id="10" creationId="{00000000-0000-0000-0000-000000000000}"/>
          </ac:spMkLst>
        </pc:spChg>
        <pc:picChg chg="mod">
          <ac:chgData name="Ramil de Jesus" userId="c2a32db2-f229-46b9-9fcd-faec07ace414" providerId="ADAL" clId="{F8609492-98B4-4797-92DF-C735A77B45B0}" dt="2022-04-06T21:57:09.443" v="485" actId="1038"/>
          <ac:picMkLst>
            <pc:docMk/>
            <pc:sldMk cId="2088249980" sldId="367"/>
            <ac:picMk id="6" creationId="{ED882668-7240-4D42-A601-8FA830250B5E}"/>
          </ac:picMkLst>
        </pc:picChg>
      </pc:sldChg>
    </pc:docChg>
  </pc:docChgLst>
  <pc:docChgLst>
    <pc:chgData name="Gracie Welsby" userId="S::gracie.welsby2@mbie.govt.nz::c4bbe32a-7d21-4274-b947-8fc977db382c" providerId="AD" clId="Web-{664B381E-6DF4-106A-0184-DE1AF591F6F1}"/>
    <pc:docChg chg="mod modSld sldOrd">
      <pc:chgData name="Gracie Welsby" userId="S::gracie.welsby2@mbie.govt.nz::c4bbe32a-7d21-4274-b947-8fc977db382c" providerId="AD" clId="Web-{664B381E-6DF4-106A-0184-DE1AF591F6F1}" dt="2022-03-31T01:45:46.544" v="1089"/>
      <pc:docMkLst>
        <pc:docMk/>
      </pc:docMkLst>
      <pc:sldChg chg="modSp addCm modCm">
        <pc:chgData name="Gracie Welsby" userId="S::gracie.welsby2@mbie.govt.nz::c4bbe32a-7d21-4274-b947-8fc977db382c" providerId="AD" clId="Web-{664B381E-6DF4-106A-0184-DE1AF591F6F1}" dt="2022-03-31T01:41:39.678" v="1024" actId="20577"/>
        <pc:sldMkLst>
          <pc:docMk/>
          <pc:sldMk cId="3515045014" sldId="357"/>
        </pc:sldMkLst>
        <pc:spChg chg="mod">
          <ac:chgData name="Gracie Welsby" userId="S::gracie.welsby2@mbie.govt.nz::c4bbe32a-7d21-4274-b947-8fc977db382c" providerId="AD" clId="Web-{664B381E-6DF4-106A-0184-DE1AF591F6F1}" dt="2022-03-31T01:41:39.678" v="1024" actId="20577"/>
          <ac:spMkLst>
            <pc:docMk/>
            <pc:sldMk cId="3515045014" sldId="357"/>
            <ac:spMk id="4098" creationId="{00000000-0000-0000-0000-000000000000}"/>
          </ac:spMkLst>
        </pc:spChg>
        <pc:graphicFrameChg chg="mod modGraphic">
          <ac:chgData name="Gracie Welsby" userId="S::gracie.welsby2@mbie.govt.nz::c4bbe32a-7d21-4274-b947-8fc977db382c" providerId="AD" clId="Web-{664B381E-6DF4-106A-0184-DE1AF591F6F1}" dt="2022-03-31T01:40:40.036" v="1006"/>
          <ac:graphicFrameMkLst>
            <pc:docMk/>
            <pc:sldMk cId="3515045014" sldId="357"/>
            <ac:graphicFrameMk id="3" creationId="{00000000-0000-0000-0000-000000000000}"/>
          </ac:graphicFrameMkLst>
        </pc:graphicFrameChg>
      </pc:sldChg>
      <pc:sldChg chg="addSp delSp modSp ord modCm">
        <pc:chgData name="Gracie Welsby" userId="S::gracie.welsby2@mbie.govt.nz::c4bbe32a-7d21-4274-b947-8fc977db382c" providerId="AD" clId="Web-{664B381E-6DF4-106A-0184-DE1AF591F6F1}" dt="2022-03-31T01:42:21.007" v="1027" actId="20577"/>
        <pc:sldMkLst>
          <pc:docMk/>
          <pc:sldMk cId="3406736306" sldId="360"/>
        </pc:sldMkLst>
        <pc:spChg chg="mod">
          <ac:chgData name="Gracie Welsby" userId="S::gracie.welsby2@mbie.govt.nz::c4bbe32a-7d21-4274-b947-8fc977db382c" providerId="AD" clId="Web-{664B381E-6DF4-106A-0184-DE1AF591F6F1}" dt="2022-03-31T01:27:45.030" v="96" actId="20577"/>
          <ac:spMkLst>
            <pc:docMk/>
            <pc:sldMk cId="3406736306" sldId="360"/>
            <ac:spMk id="3" creationId="{699C38E9-AABF-4AC1-AD68-32E91C982FEA}"/>
          </ac:spMkLst>
        </pc:spChg>
        <pc:spChg chg="add del">
          <ac:chgData name="Gracie Welsby" userId="S::gracie.welsby2@mbie.govt.nz::c4bbe32a-7d21-4274-b947-8fc977db382c" providerId="AD" clId="Web-{664B381E-6DF4-106A-0184-DE1AF591F6F1}" dt="2022-03-31T01:27:18.248" v="71"/>
          <ac:spMkLst>
            <pc:docMk/>
            <pc:sldMk cId="3406736306" sldId="360"/>
            <ac:spMk id="6" creationId="{9DE0FE98-FA90-2EBC-0E1C-1D4EC5B069C3}"/>
          </ac:spMkLst>
        </pc:spChg>
        <pc:spChg chg="mod">
          <ac:chgData name="Gracie Welsby" userId="S::gracie.welsby2@mbie.govt.nz::c4bbe32a-7d21-4274-b947-8fc977db382c" providerId="AD" clId="Web-{664B381E-6DF4-106A-0184-DE1AF591F6F1}" dt="2022-03-31T01:42:21.007" v="1027" actId="20577"/>
          <ac:spMkLst>
            <pc:docMk/>
            <pc:sldMk cId="3406736306" sldId="360"/>
            <ac:spMk id="10" creationId="{00000000-0000-0000-0000-000000000000}"/>
          </ac:spMkLst>
        </pc:spChg>
        <pc:spChg chg="mod">
          <ac:chgData name="Gracie Welsby" userId="S::gracie.welsby2@mbie.govt.nz::c4bbe32a-7d21-4274-b947-8fc977db382c" providerId="AD" clId="Web-{664B381E-6DF4-106A-0184-DE1AF591F6F1}" dt="2022-03-31T01:27:15.217" v="70" actId="20577"/>
          <ac:spMkLst>
            <pc:docMk/>
            <pc:sldMk cId="3406736306" sldId="360"/>
            <ac:spMk id="4099" creationId="{00000000-0000-0000-0000-000000000000}"/>
          </ac:spMkLst>
        </pc:spChg>
      </pc:sldChg>
      <pc:sldChg chg="addCm">
        <pc:chgData name="Gracie Welsby" userId="S::gracie.welsby2@mbie.govt.nz::c4bbe32a-7d21-4274-b947-8fc977db382c" providerId="AD" clId="Web-{664B381E-6DF4-106A-0184-DE1AF591F6F1}" dt="2022-03-31T01:45:46.544" v="1089"/>
        <pc:sldMkLst>
          <pc:docMk/>
          <pc:sldMk cId="1803892226" sldId="363"/>
        </pc:sldMkLst>
      </pc:sldChg>
      <pc:sldChg chg="modSp ord addCm">
        <pc:chgData name="Gracie Welsby" userId="S::gracie.welsby2@mbie.govt.nz::c4bbe32a-7d21-4274-b947-8fc977db382c" providerId="AD" clId="Web-{664B381E-6DF4-106A-0184-DE1AF591F6F1}" dt="2022-03-31T01:45:17.121" v="1088"/>
        <pc:sldMkLst>
          <pc:docMk/>
          <pc:sldMk cId="2088249980" sldId="367"/>
        </pc:sldMkLst>
        <pc:spChg chg="mod">
          <ac:chgData name="Gracie Welsby" userId="S::gracie.welsby2@mbie.govt.nz::c4bbe32a-7d21-4274-b947-8fc977db382c" providerId="AD" clId="Web-{664B381E-6DF4-106A-0184-DE1AF591F6F1}" dt="2022-03-31T01:29:50.752" v="116" actId="20577"/>
          <ac:spMkLst>
            <pc:docMk/>
            <pc:sldMk cId="2088249980" sldId="367"/>
            <ac:spMk id="10" creationId="{00000000-0000-0000-0000-000000000000}"/>
          </ac:spMkLst>
        </pc:spChg>
        <pc:graphicFrameChg chg="mod modGraphic">
          <ac:chgData name="Gracie Welsby" userId="S::gracie.welsby2@mbie.govt.nz::c4bbe32a-7d21-4274-b947-8fc977db382c" providerId="AD" clId="Web-{664B381E-6DF4-106A-0184-DE1AF591F6F1}" dt="2022-03-31T01:45:17.121" v="1088"/>
          <ac:graphicFrameMkLst>
            <pc:docMk/>
            <pc:sldMk cId="2088249980" sldId="367"/>
            <ac:graphicFrameMk id="3" creationId="{37B78D7B-EAC1-4FB0-A7CB-DC58C85EAB5D}"/>
          </ac:graphicFrameMkLst>
        </pc:graphicFrameChg>
      </pc:sldChg>
      <pc:sldChg chg="modSp addCm">
        <pc:chgData name="Gracie Welsby" userId="S::gracie.welsby2@mbie.govt.nz::c4bbe32a-7d21-4274-b947-8fc977db382c" providerId="AD" clId="Web-{664B381E-6DF4-106A-0184-DE1AF591F6F1}" dt="2022-03-31T01:44:00.260" v="1055"/>
        <pc:sldMkLst>
          <pc:docMk/>
          <pc:sldMk cId="3271260642" sldId="369"/>
        </pc:sldMkLst>
        <pc:graphicFrameChg chg="mod modGraphic">
          <ac:chgData name="Gracie Welsby" userId="S::gracie.welsby2@mbie.govt.nz::c4bbe32a-7d21-4274-b947-8fc977db382c" providerId="AD" clId="Web-{664B381E-6DF4-106A-0184-DE1AF591F6F1}" dt="2022-03-31T01:43:45.150" v="1054"/>
          <ac:graphicFrameMkLst>
            <pc:docMk/>
            <pc:sldMk cId="3271260642" sldId="369"/>
            <ac:graphicFrameMk id="2" creationId="{5A841A2E-56DB-4FD0-A770-EC15ED5F0C98}"/>
          </ac:graphicFrameMkLst>
        </pc:graphicFrameChg>
      </pc:sldChg>
    </pc:docChg>
  </pc:docChgLst>
  <pc:docChgLst>
    <pc:chgData name="Ramil de Jesus" userId="S::ramil.dejesus@mbie.govt.nz::c2a32db2-f229-46b9-9fcd-faec07ace414" providerId="AD" clId="Web-{E9060831-E375-F6DD-1E7F-29BF41873503}"/>
    <pc:docChg chg="modSld">
      <pc:chgData name="Ramil de Jesus" userId="S::ramil.dejesus@mbie.govt.nz::c2a32db2-f229-46b9-9fcd-faec07ace414" providerId="AD" clId="Web-{E9060831-E375-F6DD-1E7F-29BF41873503}" dt="2022-04-19T20:46:21.469" v="6"/>
      <pc:docMkLst>
        <pc:docMk/>
      </pc:docMkLst>
      <pc:sldChg chg="addSp delSp modSp modCm">
        <pc:chgData name="Ramil de Jesus" userId="S::ramil.dejesus@mbie.govt.nz::c2a32db2-f229-46b9-9fcd-faec07ace414" providerId="AD" clId="Web-{E9060831-E375-F6DD-1E7F-29BF41873503}" dt="2022-04-19T20:46:21.469" v="6"/>
        <pc:sldMkLst>
          <pc:docMk/>
          <pc:sldMk cId="1803892226" sldId="363"/>
        </pc:sldMkLst>
        <pc:picChg chg="add mod">
          <ac:chgData name="Ramil de Jesus" userId="S::ramil.dejesus@mbie.govt.nz::c2a32db2-f229-46b9-9fcd-faec07ace414" providerId="AD" clId="Web-{E9060831-E375-F6DD-1E7F-29BF41873503}" dt="2022-04-19T20:45:55.969" v="2" actId="1076"/>
          <ac:picMkLst>
            <pc:docMk/>
            <pc:sldMk cId="1803892226" sldId="363"/>
            <ac:picMk id="2" creationId="{43F64509-78EB-4F28-324F-1BA3ABCD8521}"/>
          </ac:picMkLst>
        </pc:picChg>
        <pc:picChg chg="add mod">
          <ac:chgData name="Ramil de Jesus" userId="S::ramil.dejesus@mbie.govt.nz::c2a32db2-f229-46b9-9fcd-faec07ace414" providerId="AD" clId="Web-{E9060831-E375-F6DD-1E7F-29BF41873503}" dt="2022-04-19T20:46:11.469" v="5" actId="1076"/>
          <ac:picMkLst>
            <pc:docMk/>
            <pc:sldMk cId="1803892226" sldId="363"/>
            <ac:picMk id="3" creationId="{B335842A-3892-25B8-6CE2-1E1F16A8AEB1}"/>
          </ac:picMkLst>
        </pc:picChg>
        <pc:picChg chg="del">
          <ac:chgData name="Ramil de Jesus" userId="S::ramil.dejesus@mbie.govt.nz::c2a32db2-f229-46b9-9fcd-faec07ace414" providerId="AD" clId="Web-{E9060831-E375-F6DD-1E7F-29BF41873503}" dt="2022-04-19T20:45:09.124" v="0"/>
          <ac:picMkLst>
            <pc:docMk/>
            <pc:sldMk cId="1803892226" sldId="363"/>
            <ac:picMk id="12" creationId="{4B87FEB9-DAC2-4C19-BA89-C652C7AA521F}"/>
          </ac:picMkLst>
        </pc:picChg>
        <pc:picChg chg="del">
          <ac:chgData name="Ramil de Jesus" userId="S::ramil.dejesus@mbie.govt.nz::c2a32db2-f229-46b9-9fcd-faec07ace414" providerId="AD" clId="Web-{E9060831-E375-F6DD-1E7F-29BF41873503}" dt="2022-04-19T20:45:57.844" v="3"/>
          <ac:picMkLst>
            <pc:docMk/>
            <pc:sldMk cId="1803892226" sldId="363"/>
            <ac:picMk id="17" creationId="{589E1915-A16A-44EE-A96D-F6F3EB39BCAB}"/>
          </ac:picMkLst>
        </pc:picChg>
      </pc:sldChg>
    </pc:docChg>
  </pc:docChgLst>
  <pc:docChgLst>
    <pc:chgData name="Ramil de Jesus" userId="S::ramil.dejesus@mbie.govt.nz::c2a32db2-f229-46b9-9fcd-faec07ace414" providerId="AD" clId="Web-{6E7EECF4-0B83-E8AC-48A8-CFAE434F330A}"/>
    <pc:docChg chg="delSld modSld">
      <pc:chgData name="Ramil de Jesus" userId="S::ramil.dejesus@mbie.govt.nz::c2a32db2-f229-46b9-9fcd-faec07ace414" providerId="AD" clId="Web-{6E7EECF4-0B83-E8AC-48A8-CFAE434F330A}" dt="2022-03-30T04:04:58.135" v="960"/>
      <pc:docMkLst>
        <pc:docMk/>
      </pc:docMkLst>
      <pc:sldChg chg="modSp">
        <pc:chgData name="Ramil de Jesus" userId="S::ramil.dejesus@mbie.govt.nz::c2a32db2-f229-46b9-9fcd-faec07ace414" providerId="AD" clId="Web-{6E7EECF4-0B83-E8AC-48A8-CFAE434F330A}" dt="2022-03-30T03:50:15.439" v="7" actId="1076"/>
        <pc:sldMkLst>
          <pc:docMk/>
          <pc:sldMk cId="81037390" sldId="300"/>
        </pc:sldMkLst>
        <pc:spChg chg="mod">
          <ac:chgData name="Ramil de Jesus" userId="S::ramil.dejesus@mbie.govt.nz::c2a32db2-f229-46b9-9fcd-faec07ace414" providerId="AD" clId="Web-{6E7EECF4-0B83-E8AC-48A8-CFAE434F330A}" dt="2022-03-30T03:50:15.439" v="7" actId="1076"/>
          <ac:spMkLst>
            <pc:docMk/>
            <pc:sldMk cId="81037390" sldId="300"/>
            <ac:spMk id="2" creationId="{00000000-0000-0000-0000-000000000000}"/>
          </ac:spMkLst>
        </pc:spChg>
      </pc:sldChg>
      <pc:sldChg chg="del">
        <pc:chgData name="Ramil de Jesus" userId="S::ramil.dejesus@mbie.govt.nz::c2a32db2-f229-46b9-9fcd-faec07ace414" providerId="AD" clId="Web-{6E7EECF4-0B83-E8AC-48A8-CFAE434F330A}" dt="2022-03-30T03:53:08.225" v="49"/>
        <pc:sldMkLst>
          <pc:docMk/>
          <pc:sldMk cId="2378922966" sldId="355"/>
        </pc:sldMkLst>
      </pc:sldChg>
      <pc:sldChg chg="modSp">
        <pc:chgData name="Ramil de Jesus" userId="S::ramil.dejesus@mbie.govt.nz::c2a32db2-f229-46b9-9fcd-faec07ace414" providerId="AD" clId="Web-{6E7EECF4-0B83-E8AC-48A8-CFAE434F330A}" dt="2022-03-30T04:04:58.135" v="960"/>
        <pc:sldMkLst>
          <pc:docMk/>
          <pc:sldMk cId="3515045014" sldId="357"/>
        </pc:sldMkLst>
        <pc:graphicFrameChg chg="mod modGraphic">
          <ac:chgData name="Ramil de Jesus" userId="S::ramil.dejesus@mbie.govt.nz::c2a32db2-f229-46b9-9fcd-faec07ace414" providerId="AD" clId="Web-{6E7EECF4-0B83-E8AC-48A8-CFAE434F330A}" dt="2022-03-30T04:04:58.135" v="960"/>
          <ac:graphicFrameMkLst>
            <pc:docMk/>
            <pc:sldMk cId="3515045014" sldId="357"/>
            <ac:graphicFrameMk id="3" creationId="{00000000-0000-0000-0000-000000000000}"/>
          </ac:graphicFrameMkLst>
        </pc:graphicFrameChg>
      </pc:sldChg>
      <pc:sldChg chg="modSp modCm">
        <pc:chgData name="Ramil de Jesus" userId="S::ramil.dejesus@mbie.govt.nz::c2a32db2-f229-46b9-9fcd-faec07ace414" providerId="AD" clId="Web-{6E7EECF4-0B83-E8AC-48A8-CFAE434F330A}" dt="2022-03-30T03:52:44.771" v="48" actId="1076"/>
        <pc:sldMkLst>
          <pc:docMk/>
          <pc:sldMk cId="3406736306" sldId="360"/>
        </pc:sldMkLst>
        <pc:spChg chg="mod">
          <ac:chgData name="Ramil de Jesus" userId="S::ramil.dejesus@mbie.govt.nz::c2a32db2-f229-46b9-9fcd-faec07ace414" providerId="AD" clId="Web-{6E7EECF4-0B83-E8AC-48A8-CFAE434F330A}" dt="2022-03-30T03:52:44.771" v="48" actId="1076"/>
          <ac:spMkLst>
            <pc:docMk/>
            <pc:sldMk cId="3406736306" sldId="360"/>
            <ac:spMk id="3" creationId="{699C38E9-AABF-4AC1-AD68-32E91C982FEA}"/>
          </ac:spMkLst>
        </pc:spChg>
        <pc:spChg chg="mod">
          <ac:chgData name="Ramil de Jesus" userId="S::ramil.dejesus@mbie.govt.nz::c2a32db2-f229-46b9-9fcd-faec07ace414" providerId="AD" clId="Web-{6E7EECF4-0B83-E8AC-48A8-CFAE434F330A}" dt="2022-03-30T03:51:09.003" v="41" actId="20577"/>
          <ac:spMkLst>
            <pc:docMk/>
            <pc:sldMk cId="3406736306" sldId="360"/>
            <ac:spMk id="39" creationId="{1C70E29E-15C9-4360-818F-3766D936E743}"/>
          </ac:spMkLst>
        </pc:spChg>
        <pc:spChg chg="mod">
          <ac:chgData name="Ramil de Jesus" userId="S::ramil.dejesus@mbie.govt.nz::c2a32db2-f229-46b9-9fcd-faec07ace414" providerId="AD" clId="Web-{6E7EECF4-0B83-E8AC-48A8-CFAE434F330A}" dt="2022-03-30T03:50:45.143" v="13" actId="20577"/>
          <ac:spMkLst>
            <pc:docMk/>
            <pc:sldMk cId="3406736306" sldId="360"/>
            <ac:spMk id="4099" creationId="{00000000-0000-0000-0000-000000000000}"/>
          </ac:spMkLst>
        </pc:spChg>
      </pc:sldChg>
      <pc:sldChg chg="modSp">
        <pc:chgData name="Ramil de Jesus" userId="S::ramil.dejesus@mbie.govt.nz::c2a32db2-f229-46b9-9fcd-faec07ace414" providerId="AD" clId="Web-{6E7EECF4-0B83-E8AC-48A8-CFAE434F330A}" dt="2022-03-30T03:53:30.523" v="50" actId="20577"/>
        <pc:sldMkLst>
          <pc:docMk/>
          <pc:sldMk cId="1803892226" sldId="363"/>
        </pc:sldMkLst>
        <pc:spChg chg="mod">
          <ac:chgData name="Ramil de Jesus" userId="S::ramil.dejesus@mbie.govt.nz::c2a32db2-f229-46b9-9fcd-faec07ace414" providerId="AD" clId="Web-{6E7EECF4-0B83-E8AC-48A8-CFAE434F330A}" dt="2022-03-30T03:53:30.523" v="50" actId="20577"/>
          <ac:spMkLst>
            <pc:docMk/>
            <pc:sldMk cId="1803892226" sldId="363"/>
            <ac:spMk id="4099" creationId="{00000000-0000-0000-0000-000000000000}"/>
          </ac:spMkLst>
        </pc:spChg>
      </pc:sldChg>
    </pc:docChg>
  </pc:docChgLst>
  <pc:docChgLst>
    <pc:chgData name="Greg Forsythe" userId="S::greg.forsythe@mbie.govt.nz::06f361b1-7ac2-41a9-9b52-7b16b1e068bc" providerId="AD" clId="Web-{62632060-27F6-2BBB-BD62-8F01CA4D33C0}"/>
    <pc:docChg chg="mod">
      <pc:chgData name="Greg Forsythe" userId="S::greg.forsythe@mbie.govt.nz::06f361b1-7ac2-41a9-9b52-7b16b1e068bc" providerId="AD" clId="Web-{62632060-27F6-2BBB-BD62-8F01CA4D33C0}" dt="2022-03-30T20:19:27.757" v="2"/>
      <pc:docMkLst>
        <pc:docMk/>
      </pc:docMkLst>
      <pc:sldChg chg="addCm">
        <pc:chgData name="Greg Forsythe" userId="S::greg.forsythe@mbie.govt.nz::06f361b1-7ac2-41a9-9b52-7b16b1e068bc" providerId="AD" clId="Web-{62632060-27F6-2BBB-BD62-8F01CA4D33C0}" dt="2022-03-30T20:19:27.757" v="2"/>
        <pc:sldMkLst>
          <pc:docMk/>
          <pc:sldMk cId="3515045014" sldId="357"/>
        </pc:sldMkLst>
      </pc:sldChg>
      <pc:sldChg chg="addCm">
        <pc:chgData name="Greg Forsythe" userId="S::greg.forsythe@mbie.govt.nz::06f361b1-7ac2-41a9-9b52-7b16b1e068bc" providerId="AD" clId="Web-{62632060-27F6-2BBB-BD62-8F01CA4D33C0}" dt="2022-03-30T20:17:36.520" v="1"/>
        <pc:sldMkLst>
          <pc:docMk/>
          <pc:sldMk cId="1803892226" sldId="363"/>
        </pc:sldMkLst>
      </pc:sldChg>
    </pc:docChg>
  </pc:docChgLst>
  <pc:docChgLst>
    <pc:chgData name="Gracie Welsby" userId="S::gracie.welsby2@mbie.govt.nz::c4bbe32a-7d21-4274-b947-8fc977db382c" providerId="AD" clId="Web-{3346D703-402B-7AA9-672D-FC3E4ED5E09A}"/>
    <pc:docChg chg="modSld">
      <pc:chgData name="Gracie Welsby" userId="S::gracie.welsby2@mbie.govt.nz::c4bbe32a-7d21-4274-b947-8fc977db382c" providerId="AD" clId="Web-{3346D703-402B-7AA9-672D-FC3E4ED5E09A}" dt="2022-03-31T02:02:47.816" v="38"/>
      <pc:docMkLst>
        <pc:docMk/>
      </pc:docMkLst>
      <pc:sldChg chg="addSp modSp">
        <pc:chgData name="Gracie Welsby" userId="S::gracie.welsby2@mbie.govt.nz::c4bbe32a-7d21-4274-b947-8fc977db382c" providerId="AD" clId="Web-{3346D703-402B-7AA9-672D-FC3E4ED5E09A}" dt="2022-03-31T01:53:14.956" v="34" actId="20577"/>
        <pc:sldMkLst>
          <pc:docMk/>
          <pc:sldMk cId="81037390" sldId="300"/>
        </pc:sldMkLst>
        <pc:spChg chg="add mod">
          <ac:chgData name="Gracie Welsby" userId="S::gracie.welsby2@mbie.govt.nz::c4bbe32a-7d21-4274-b947-8fc977db382c" providerId="AD" clId="Web-{3346D703-402B-7AA9-672D-FC3E4ED5E09A}" dt="2022-03-31T01:53:14.956" v="34" actId="20577"/>
          <ac:spMkLst>
            <pc:docMk/>
            <pc:sldMk cId="81037390" sldId="300"/>
            <ac:spMk id="5" creationId="{294F0EB0-1333-D9EB-AD91-B3DC05E1DC8E}"/>
          </ac:spMkLst>
        </pc:spChg>
      </pc:sldChg>
      <pc:sldChg chg="modSp">
        <pc:chgData name="Gracie Welsby" userId="S::gracie.welsby2@mbie.govt.nz::c4bbe32a-7d21-4274-b947-8fc977db382c" providerId="AD" clId="Web-{3346D703-402B-7AA9-672D-FC3E4ED5E09A}" dt="2022-03-31T02:02:47.816" v="38"/>
        <pc:sldMkLst>
          <pc:docMk/>
          <pc:sldMk cId="3271260642" sldId="369"/>
        </pc:sldMkLst>
        <pc:graphicFrameChg chg="mod modGraphic">
          <ac:chgData name="Gracie Welsby" userId="S::gracie.welsby2@mbie.govt.nz::c4bbe32a-7d21-4274-b947-8fc977db382c" providerId="AD" clId="Web-{3346D703-402B-7AA9-672D-FC3E4ED5E09A}" dt="2022-03-31T02:02:47.816" v="38"/>
          <ac:graphicFrameMkLst>
            <pc:docMk/>
            <pc:sldMk cId="3271260642" sldId="369"/>
            <ac:graphicFrameMk id="2" creationId="{5A841A2E-56DB-4FD0-A770-EC15ED5F0C98}"/>
          </ac:graphicFrameMkLst>
        </pc:graphicFrameChg>
      </pc:sldChg>
    </pc:docChg>
  </pc:docChgLst>
  <pc:docChgLst>
    <pc:chgData name="Ramil de Jesus" userId="S::ramil.dejesus@mbie.govt.nz::c2a32db2-f229-46b9-9fcd-faec07ace414" providerId="AD" clId="Web-{A5E24E7F-733B-E84B-C46A-0D0A0BB1A2AB}"/>
    <pc:docChg chg="modSld">
      <pc:chgData name="Ramil de Jesus" userId="S::ramil.dejesus@mbie.govt.nz::c2a32db2-f229-46b9-9fcd-faec07ace414" providerId="AD" clId="Web-{A5E24E7F-733B-E84B-C46A-0D0A0BB1A2AB}" dt="2022-05-17T04:41:06.806" v="1"/>
      <pc:docMkLst>
        <pc:docMk/>
      </pc:docMkLst>
      <pc:sldChg chg="modSp modCm">
        <pc:chgData name="Ramil de Jesus" userId="S::ramil.dejesus@mbie.govt.nz::c2a32db2-f229-46b9-9fcd-faec07ace414" providerId="AD" clId="Web-{A5E24E7F-733B-E84B-C46A-0D0A0BB1A2AB}" dt="2022-05-17T04:41:06.806" v="1"/>
        <pc:sldMkLst>
          <pc:docMk/>
          <pc:sldMk cId="3515045014" sldId="357"/>
        </pc:sldMkLst>
        <pc:graphicFrameChg chg="mod modGraphic">
          <ac:chgData name="Ramil de Jesus" userId="S::ramil.dejesus@mbie.govt.nz::c2a32db2-f229-46b9-9fcd-faec07ace414" providerId="AD" clId="Web-{A5E24E7F-733B-E84B-C46A-0D0A0BB1A2AB}" dt="2022-05-17T04:41:06.806" v="1"/>
          <ac:graphicFrameMkLst>
            <pc:docMk/>
            <pc:sldMk cId="3515045014" sldId="357"/>
            <ac:graphicFrameMk id="3" creationId="{00000000-0000-0000-0000-000000000000}"/>
          </ac:graphicFrameMkLst>
        </pc:graphicFrameChg>
      </pc:sldChg>
    </pc:docChg>
  </pc:docChgLst>
  <pc:docChgLst>
    <pc:chgData name="Ramil de Jesus" userId="S::ramil.dejesus@mbie.govt.nz::c2a32db2-f229-46b9-9fcd-faec07ace414" providerId="AD" clId="Web-{42B588C8-FBC0-432C-84ED-7ED7E5DE1858}"/>
    <pc:docChg chg="modSld">
      <pc:chgData name="Ramil de Jesus" userId="S::ramil.dejesus@mbie.govt.nz::c2a32db2-f229-46b9-9fcd-faec07ace414" providerId="AD" clId="Web-{42B588C8-FBC0-432C-84ED-7ED7E5DE1858}" dt="2022-03-31T03:32:01.965" v="198" actId="1076"/>
      <pc:docMkLst>
        <pc:docMk/>
      </pc:docMkLst>
      <pc:sldChg chg="modSp modCm">
        <pc:chgData name="Ramil de Jesus" userId="S::ramil.dejesus@mbie.govt.nz::c2a32db2-f229-46b9-9fcd-faec07ace414" providerId="AD" clId="Web-{42B588C8-FBC0-432C-84ED-7ED7E5DE1858}" dt="2022-03-31T03:31:24.839" v="195"/>
        <pc:sldMkLst>
          <pc:docMk/>
          <pc:sldMk cId="3515045014" sldId="357"/>
        </pc:sldMkLst>
        <pc:graphicFrameChg chg="mod modGraphic">
          <ac:chgData name="Ramil de Jesus" userId="S::ramil.dejesus@mbie.govt.nz::c2a32db2-f229-46b9-9fcd-faec07ace414" providerId="AD" clId="Web-{42B588C8-FBC0-432C-84ED-7ED7E5DE1858}" dt="2022-03-31T03:31:24.839" v="195"/>
          <ac:graphicFrameMkLst>
            <pc:docMk/>
            <pc:sldMk cId="3515045014" sldId="357"/>
            <ac:graphicFrameMk id="3" creationId="{00000000-0000-0000-0000-000000000000}"/>
          </ac:graphicFrameMkLst>
        </pc:graphicFrameChg>
      </pc:sldChg>
      <pc:sldChg chg="modSp modCm">
        <pc:chgData name="Ramil de Jesus" userId="S::ramil.dejesus@mbie.govt.nz::c2a32db2-f229-46b9-9fcd-faec07ace414" providerId="AD" clId="Web-{42B588C8-FBC0-432C-84ED-7ED7E5DE1858}" dt="2022-03-31T03:32:01.965" v="198" actId="1076"/>
        <pc:sldMkLst>
          <pc:docMk/>
          <pc:sldMk cId="1803892226" sldId="363"/>
        </pc:sldMkLst>
        <pc:spChg chg="mod">
          <ac:chgData name="Ramil de Jesus" userId="S::ramil.dejesus@mbie.govt.nz::c2a32db2-f229-46b9-9fcd-faec07ace414" providerId="AD" clId="Web-{42B588C8-FBC0-432C-84ED-7ED7E5DE1858}" dt="2022-03-31T03:11:12.824" v="0" actId="1076"/>
          <ac:spMkLst>
            <pc:docMk/>
            <pc:sldMk cId="1803892226" sldId="363"/>
            <ac:spMk id="10" creationId="{00000000-0000-0000-0000-000000000000}"/>
          </ac:spMkLst>
        </pc:spChg>
        <pc:picChg chg="mod">
          <ac:chgData name="Ramil de Jesus" userId="S::ramil.dejesus@mbie.govt.nz::c2a32db2-f229-46b9-9fcd-faec07ace414" providerId="AD" clId="Web-{42B588C8-FBC0-432C-84ED-7ED7E5DE1858}" dt="2022-03-31T03:32:01.965" v="198" actId="1076"/>
          <ac:picMkLst>
            <pc:docMk/>
            <pc:sldMk cId="1803892226" sldId="363"/>
            <ac:picMk id="6" creationId="{92E731F6-E1F8-4F6A-A548-7B7C7DD999CC}"/>
          </ac:picMkLst>
        </pc:picChg>
      </pc:sldChg>
      <pc:sldChg chg="modCm">
        <pc:chgData name="Ramil de Jesus" userId="S::ramil.dejesus@mbie.govt.nz::c2a32db2-f229-46b9-9fcd-faec07ace414" providerId="AD" clId="Web-{42B588C8-FBC0-432C-84ED-7ED7E5DE1858}" dt="2022-03-31T03:23:09.154" v="159"/>
        <pc:sldMkLst>
          <pc:docMk/>
          <pc:sldMk cId="2088249980" sldId="367"/>
        </pc:sldMkLst>
      </pc:sldChg>
    </pc:docChg>
  </pc:docChgLst>
  <pc:docChgLst>
    <pc:chgData name="Ramil de Jesus" userId="S::ramil.dejesus@mbie.govt.nz::c2a32db2-f229-46b9-9fcd-faec07ace414" providerId="AD" clId="Web-{F200F0B9-AE8D-27F3-B0FF-79536B6F1B1E}"/>
    <pc:docChg chg="modSld">
      <pc:chgData name="Ramil de Jesus" userId="S::ramil.dejesus@mbie.govt.nz::c2a32db2-f229-46b9-9fcd-faec07ace414" providerId="AD" clId="Web-{F200F0B9-AE8D-27F3-B0FF-79536B6F1B1E}" dt="2022-05-17T04:30:20.521" v="1"/>
      <pc:docMkLst>
        <pc:docMk/>
      </pc:docMkLst>
      <pc:sldChg chg="modSp modCm">
        <pc:chgData name="Ramil de Jesus" userId="S::ramil.dejesus@mbie.govt.nz::c2a32db2-f229-46b9-9fcd-faec07ace414" providerId="AD" clId="Web-{F200F0B9-AE8D-27F3-B0FF-79536B6F1B1E}" dt="2022-05-17T04:30:20.521" v="1"/>
        <pc:sldMkLst>
          <pc:docMk/>
          <pc:sldMk cId="3515045014" sldId="357"/>
        </pc:sldMkLst>
        <pc:graphicFrameChg chg="mod modGraphic">
          <ac:chgData name="Ramil de Jesus" userId="S::ramil.dejesus@mbie.govt.nz::c2a32db2-f229-46b9-9fcd-faec07ace414" providerId="AD" clId="Web-{F200F0B9-AE8D-27F3-B0FF-79536B6F1B1E}" dt="2022-05-17T04:30:20.521" v="1"/>
          <ac:graphicFrameMkLst>
            <pc:docMk/>
            <pc:sldMk cId="3515045014" sldId="357"/>
            <ac:graphicFrameMk id="3" creationId="{00000000-0000-0000-0000-000000000000}"/>
          </ac:graphicFrameMkLst>
        </pc:graphicFrameChg>
      </pc:sldChg>
    </pc:docChg>
  </pc:docChgLst>
  <pc:docChgLst>
    <pc:chgData name="Ramil de Jesus" userId="S::ramil.dejesus@mbie.govt.nz::c2a32db2-f229-46b9-9fcd-faec07ace414" providerId="AD" clId="Web-{A7252E19-521C-E4FD-E97A-B78C0F52079C}"/>
    <pc:docChg chg="modSld">
      <pc:chgData name="Ramil de Jesus" userId="S::ramil.dejesus@mbie.govt.nz::c2a32db2-f229-46b9-9fcd-faec07ace414" providerId="AD" clId="Web-{A7252E19-521C-E4FD-E97A-B78C0F52079C}" dt="2022-04-05T21:39:13.972" v="5"/>
      <pc:docMkLst>
        <pc:docMk/>
      </pc:docMkLst>
      <pc:sldChg chg="modSp modCm">
        <pc:chgData name="Ramil de Jesus" userId="S::ramil.dejesus@mbie.govt.nz::c2a32db2-f229-46b9-9fcd-faec07ace414" providerId="AD" clId="Web-{A7252E19-521C-E4FD-E97A-B78C0F52079C}" dt="2022-04-05T21:39:13.972" v="5"/>
        <pc:sldMkLst>
          <pc:docMk/>
          <pc:sldMk cId="3515045014" sldId="357"/>
        </pc:sldMkLst>
        <pc:graphicFrameChg chg="mod modGraphic">
          <ac:chgData name="Ramil de Jesus" userId="S::ramil.dejesus@mbie.govt.nz::c2a32db2-f229-46b9-9fcd-faec07ace414" providerId="AD" clId="Web-{A7252E19-521C-E4FD-E97A-B78C0F52079C}" dt="2022-04-05T21:39:13.972" v="5"/>
          <ac:graphicFrameMkLst>
            <pc:docMk/>
            <pc:sldMk cId="3515045014" sldId="357"/>
            <ac:graphicFrameMk id="3" creationId="{00000000-0000-0000-0000-000000000000}"/>
          </ac:graphicFrameMkLst>
        </pc:graphicFrameChg>
      </pc:sldChg>
    </pc:docChg>
  </pc:docChgLst>
  <pc:docChgLst>
    <pc:chgData name="Ramil de Jesus" userId="S::ramil.dejesus@mbie.govt.nz::c2a32db2-f229-46b9-9fcd-faec07ace414" providerId="AD" clId="Web-{0B694718-B42F-B512-615E-02FC13E89698}"/>
    <pc:docChg chg="modSld">
      <pc:chgData name="Ramil de Jesus" userId="S::ramil.dejesus@mbie.govt.nz::c2a32db2-f229-46b9-9fcd-faec07ace414" providerId="AD" clId="Web-{0B694718-B42F-B512-615E-02FC13E89698}" dt="2022-05-17T04:33:08.903" v="1"/>
      <pc:docMkLst>
        <pc:docMk/>
      </pc:docMkLst>
      <pc:sldChg chg="modSp">
        <pc:chgData name="Ramil de Jesus" userId="S::ramil.dejesus@mbie.govt.nz::c2a32db2-f229-46b9-9fcd-faec07ace414" providerId="AD" clId="Web-{0B694718-B42F-B512-615E-02FC13E89698}" dt="2022-05-17T04:33:08.903" v="1"/>
        <pc:sldMkLst>
          <pc:docMk/>
          <pc:sldMk cId="3515045014" sldId="357"/>
        </pc:sldMkLst>
        <pc:graphicFrameChg chg="mod modGraphic">
          <ac:chgData name="Ramil de Jesus" userId="S::ramil.dejesus@mbie.govt.nz::c2a32db2-f229-46b9-9fcd-faec07ace414" providerId="AD" clId="Web-{0B694718-B42F-B512-615E-02FC13E89698}" dt="2022-05-17T04:33:08.903" v="1"/>
          <ac:graphicFrameMkLst>
            <pc:docMk/>
            <pc:sldMk cId="3515045014" sldId="357"/>
            <ac:graphicFrameMk id="3" creationId="{00000000-0000-0000-0000-000000000000}"/>
          </ac:graphicFrameMkLst>
        </pc:graphicFrameChg>
      </pc:sldChg>
    </pc:docChg>
  </pc:docChgLst>
  <pc:docChgLst>
    <pc:chgData name="Gracie Welsby" userId="S::gracie.welsby2@mbie.govt.nz::c4bbe32a-7d21-4274-b947-8fc977db382c" providerId="AD" clId="Web-{98D56B24-1A83-EE70-63F4-C5CF0499C72D}"/>
    <pc:docChg chg="modSld">
      <pc:chgData name="Gracie Welsby" userId="S::gracie.welsby2@mbie.govt.nz::c4bbe32a-7d21-4274-b947-8fc977db382c" providerId="AD" clId="Web-{98D56B24-1A83-EE70-63F4-C5CF0499C72D}" dt="2022-04-19T04:19:10.553" v="45" actId="20577"/>
      <pc:docMkLst>
        <pc:docMk/>
      </pc:docMkLst>
      <pc:sldChg chg="modSp modCm">
        <pc:chgData name="Gracie Welsby" userId="S::gracie.welsby2@mbie.govt.nz::c4bbe32a-7d21-4274-b947-8fc977db382c" providerId="AD" clId="Web-{98D56B24-1A83-EE70-63F4-C5CF0499C72D}" dt="2022-04-19T04:16:36.283" v="41"/>
        <pc:sldMkLst>
          <pc:docMk/>
          <pc:sldMk cId="3515045014" sldId="357"/>
        </pc:sldMkLst>
        <pc:graphicFrameChg chg="mod modGraphic">
          <ac:chgData name="Gracie Welsby" userId="S::gracie.welsby2@mbie.govt.nz::c4bbe32a-7d21-4274-b947-8fc977db382c" providerId="AD" clId="Web-{98D56B24-1A83-EE70-63F4-C5CF0499C72D}" dt="2022-04-19T04:16:36.283" v="41"/>
          <ac:graphicFrameMkLst>
            <pc:docMk/>
            <pc:sldMk cId="3515045014" sldId="357"/>
            <ac:graphicFrameMk id="3" creationId="{00000000-0000-0000-0000-000000000000}"/>
          </ac:graphicFrameMkLst>
        </pc:graphicFrameChg>
      </pc:sldChg>
      <pc:sldChg chg="modSp delCm modCm">
        <pc:chgData name="Gracie Welsby" userId="S::gracie.welsby2@mbie.govt.nz::c4bbe32a-7d21-4274-b947-8fc977db382c" providerId="AD" clId="Web-{98D56B24-1A83-EE70-63F4-C5CF0499C72D}" dt="2022-04-19T04:19:10.553" v="45" actId="20577"/>
        <pc:sldMkLst>
          <pc:docMk/>
          <pc:sldMk cId="3406736306" sldId="360"/>
        </pc:sldMkLst>
        <pc:spChg chg="mod">
          <ac:chgData name="Gracie Welsby" userId="S::gracie.welsby2@mbie.govt.nz::c4bbe32a-7d21-4274-b947-8fc977db382c" providerId="AD" clId="Web-{98D56B24-1A83-EE70-63F4-C5CF0499C72D}" dt="2022-04-19T04:19:10.553" v="45" actId="20577"/>
          <ac:spMkLst>
            <pc:docMk/>
            <pc:sldMk cId="3406736306" sldId="360"/>
            <ac:spMk id="4099" creationId="{00000000-0000-0000-0000-000000000000}"/>
          </ac:spMkLst>
        </pc:spChg>
      </pc:sldChg>
      <pc:sldChg chg="addCm">
        <pc:chgData name="Gracie Welsby" userId="S::gracie.welsby2@mbie.govt.nz::c4bbe32a-7d21-4274-b947-8fc977db382c" providerId="AD" clId="Web-{98D56B24-1A83-EE70-63F4-C5CF0499C72D}" dt="2022-04-19T04:15:27.062" v="0"/>
        <pc:sldMkLst>
          <pc:docMk/>
          <pc:sldMk cId="1803892226" sldId="363"/>
        </pc:sldMkLst>
      </pc:sldChg>
      <pc:sldChg chg="modSp delCm modCm">
        <pc:chgData name="Gracie Welsby" userId="S::gracie.welsby2@mbie.govt.nz::c4bbe32a-7d21-4274-b947-8fc977db382c" providerId="AD" clId="Web-{98D56B24-1A83-EE70-63F4-C5CF0499C72D}" dt="2022-04-19T04:15:43.734" v="7"/>
        <pc:sldMkLst>
          <pc:docMk/>
          <pc:sldMk cId="2088249980" sldId="367"/>
        </pc:sldMkLst>
        <pc:graphicFrameChg chg="mod modGraphic">
          <ac:chgData name="Gracie Welsby" userId="S::gracie.welsby2@mbie.govt.nz::c4bbe32a-7d21-4274-b947-8fc977db382c" providerId="AD" clId="Web-{98D56B24-1A83-EE70-63F4-C5CF0499C72D}" dt="2022-04-19T04:15:41.625" v="6"/>
          <ac:graphicFrameMkLst>
            <pc:docMk/>
            <pc:sldMk cId="2088249980" sldId="367"/>
            <ac:graphicFrameMk id="3" creationId="{37B78D7B-EAC1-4FB0-A7CB-DC58C85EAB5D}"/>
          </ac:graphicFrameMkLst>
        </pc:graphicFrameChg>
      </pc:sldChg>
    </pc:docChg>
  </pc:docChgLst>
  <pc:docChgLst>
    <pc:chgData name="Ramil de Jesus" userId="S::ramil.dejesus@mbie.govt.nz::c2a32db2-f229-46b9-9fcd-faec07ace414" providerId="AD" clId="Web-{AE583120-BB3B-72F2-DB93-3EE46F1FB821}"/>
    <pc:docChg chg="delSld">
      <pc:chgData name="Ramil de Jesus" userId="S::ramil.dejesus@mbie.govt.nz::c2a32db2-f229-46b9-9fcd-faec07ace414" providerId="AD" clId="Web-{AE583120-BB3B-72F2-DB93-3EE46F1FB821}" dt="2022-03-31T22:37:11.219" v="0"/>
      <pc:docMkLst>
        <pc:docMk/>
      </pc:docMkLst>
      <pc:sldChg chg="del">
        <pc:chgData name="Ramil de Jesus" userId="S::ramil.dejesus@mbie.govt.nz::c2a32db2-f229-46b9-9fcd-faec07ace414" providerId="AD" clId="Web-{AE583120-BB3B-72F2-DB93-3EE46F1FB821}" dt="2022-03-31T22:37:11.219" v="0"/>
        <pc:sldMkLst>
          <pc:docMk/>
          <pc:sldMk cId="3271260642" sldId="36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DCBC22-84DB-49FB-BE57-41AB0494AB5A}" type="datetimeFigureOut">
              <a:rPr lang="en-NZ" smtClean="0"/>
              <a:t>13/06/2022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0C7E5-40FF-4A8E-9BFC-DB99C8F1C16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27710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8400" y="1057275"/>
            <a:ext cx="4470400" cy="33543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1A55B5-C0F5-49C8-BA80-81776581B51B}" type="slidenum">
              <a:rPr lang="en-NZ" smtClean="0">
                <a:solidFill>
                  <a:prstClr val="black"/>
                </a:solidFill>
              </a:rPr>
              <a:pPr/>
              <a:t>1</a:t>
            </a:fld>
            <a:endParaRPr lang="en-N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261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0" y="746125"/>
            <a:ext cx="4965700" cy="37258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NZ" alt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DE2ACEC-C291-4EB1-89C9-581E31708B94}" type="slidenum">
              <a:rPr lang="en-NZ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2</a:t>
            </a:fld>
            <a:endParaRPr lang="en-NZ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93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0" y="746125"/>
            <a:ext cx="4965700" cy="37258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NZ" alt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DE2ACEC-C291-4EB1-89C9-581E31708B94}" type="slidenum">
              <a:rPr lang="en-NZ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3</a:t>
            </a:fld>
            <a:endParaRPr lang="en-NZ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93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0" y="746125"/>
            <a:ext cx="4965700" cy="37258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NZ" alt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DE2ACEC-C291-4EB1-89C9-581E31708B94}" type="slidenum">
              <a:rPr lang="en-NZ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4</a:t>
            </a:fld>
            <a:endParaRPr lang="en-NZ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938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0" y="746125"/>
            <a:ext cx="4965700" cy="37258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NZ" alt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DE2ACEC-C291-4EB1-89C9-581E31708B94}" type="slidenum">
              <a:rPr lang="en-NZ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5</a:t>
            </a:fld>
            <a:endParaRPr lang="en-NZ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40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0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0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7C02-997F-4E0F-9955-E90AD600BEEF}" type="datetime1">
              <a:rPr lang="en-NZ" smtClean="0">
                <a:solidFill>
                  <a:prstClr val="black">
                    <a:tint val="75000"/>
                  </a:prstClr>
                </a:solidFill>
              </a:rPr>
              <a:t>13/06/2022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4945-32D5-4906-857E-78C984BF5B55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955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9839D-FF58-4DEF-ABB1-28203A64648F}" type="datetime1">
              <a:rPr lang="en-NZ" smtClean="0">
                <a:solidFill>
                  <a:prstClr val="black">
                    <a:tint val="75000"/>
                  </a:prstClr>
                </a:solidFill>
              </a:rPr>
              <a:t>13/06/2022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4945-32D5-4906-857E-78C984BF5B55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824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41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34CC6-D562-42A9-9558-71BFA33B03C7}" type="datetime1">
              <a:rPr lang="en-NZ" smtClean="0">
                <a:solidFill>
                  <a:prstClr val="black">
                    <a:tint val="75000"/>
                  </a:prstClr>
                </a:solidFill>
              </a:rPr>
              <a:t>13/06/2022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4945-32D5-4906-857E-78C984BF5B55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9811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1640" y="2492896"/>
            <a:ext cx="7126560" cy="936104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br>
              <a:rPr lang="en-US"/>
            </a:b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4980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4AA3-A549-426D-86B1-61070922ABE6}" type="datetime1">
              <a:rPr lang="en-NZ" smtClean="0">
                <a:solidFill>
                  <a:prstClr val="black">
                    <a:tint val="75000"/>
                  </a:prstClr>
                </a:solidFill>
              </a:rPr>
              <a:t>13/06/2022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9DA9B-ED6E-4C93-B0D9-82CE5070D1A4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1601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3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4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5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5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6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FE79-D16D-425C-B65C-A6C01DFE8815}" type="datetime1">
              <a:rPr lang="en-NZ" smtClean="0">
                <a:solidFill>
                  <a:prstClr val="black">
                    <a:tint val="75000"/>
                  </a:prstClr>
                </a:solidFill>
              </a:rPr>
              <a:t>13/06/2022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9DA9B-ED6E-4C93-B0D9-82CE5070D1A4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3478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EADC7-6A09-4129-BA61-E02AC6D5D528}" type="datetime1">
              <a:rPr lang="en-NZ" smtClean="0">
                <a:solidFill>
                  <a:prstClr val="black">
                    <a:tint val="75000"/>
                  </a:prstClr>
                </a:solidFill>
              </a:rPr>
              <a:t>13/06/2022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9DA9B-ED6E-4C93-B0D9-82CE5070D1A4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1192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3" indent="0">
              <a:buNone/>
              <a:defRPr sz="2000" b="1"/>
            </a:lvl2pPr>
            <a:lvl3pPr marL="914168" indent="0">
              <a:buNone/>
              <a:defRPr sz="1800" b="1"/>
            </a:lvl3pPr>
            <a:lvl4pPr marL="1371251" indent="0">
              <a:buNone/>
              <a:defRPr sz="1600" b="1"/>
            </a:lvl4pPr>
            <a:lvl5pPr marL="1828336" indent="0">
              <a:buNone/>
              <a:defRPr sz="1600" b="1"/>
            </a:lvl5pPr>
            <a:lvl6pPr marL="2285419" indent="0">
              <a:buNone/>
              <a:defRPr sz="1600" b="1"/>
            </a:lvl6pPr>
            <a:lvl7pPr marL="2742504" indent="0">
              <a:buNone/>
              <a:defRPr sz="1600" b="1"/>
            </a:lvl7pPr>
            <a:lvl8pPr marL="3199587" indent="0">
              <a:buNone/>
              <a:defRPr sz="1600" b="1"/>
            </a:lvl8pPr>
            <a:lvl9pPr marL="365667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3" indent="0">
              <a:buNone/>
              <a:defRPr sz="2000" b="1"/>
            </a:lvl2pPr>
            <a:lvl3pPr marL="914168" indent="0">
              <a:buNone/>
              <a:defRPr sz="1800" b="1"/>
            </a:lvl3pPr>
            <a:lvl4pPr marL="1371251" indent="0">
              <a:buNone/>
              <a:defRPr sz="1600" b="1"/>
            </a:lvl4pPr>
            <a:lvl5pPr marL="1828336" indent="0">
              <a:buNone/>
              <a:defRPr sz="1600" b="1"/>
            </a:lvl5pPr>
            <a:lvl6pPr marL="2285419" indent="0">
              <a:buNone/>
              <a:defRPr sz="1600" b="1"/>
            </a:lvl6pPr>
            <a:lvl7pPr marL="2742504" indent="0">
              <a:buNone/>
              <a:defRPr sz="1600" b="1"/>
            </a:lvl7pPr>
            <a:lvl8pPr marL="3199587" indent="0">
              <a:buNone/>
              <a:defRPr sz="1600" b="1"/>
            </a:lvl8pPr>
            <a:lvl9pPr marL="365667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8BFFC-13B1-4B48-9AC2-25942B8463F5}" type="datetime1">
              <a:rPr lang="en-NZ" smtClean="0">
                <a:solidFill>
                  <a:prstClr val="black">
                    <a:tint val="75000"/>
                  </a:prstClr>
                </a:solidFill>
              </a:rPr>
              <a:t>13/06/2022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9DA9B-ED6E-4C93-B0D9-82CE5070D1A4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1295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B4F9E-988D-4BF9-A3D1-D705D9D390AD}" type="datetime1">
              <a:rPr lang="en-NZ" smtClean="0">
                <a:solidFill>
                  <a:prstClr val="black">
                    <a:tint val="75000"/>
                  </a:prstClr>
                </a:solidFill>
              </a:rPr>
              <a:t>13/06/2022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9DA9B-ED6E-4C93-B0D9-82CE5070D1A4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5293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E4F0-EEF7-4773-8D55-0C44AE8D139A}" type="datetime1">
              <a:rPr lang="en-NZ" smtClean="0">
                <a:solidFill>
                  <a:prstClr val="black">
                    <a:tint val="75000"/>
                  </a:prstClr>
                </a:solidFill>
              </a:rPr>
              <a:t>13/06/2022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9DA9B-ED6E-4C93-B0D9-82CE5070D1A4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3853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83" indent="0">
              <a:buNone/>
              <a:defRPr sz="1200"/>
            </a:lvl2pPr>
            <a:lvl3pPr marL="914168" indent="0">
              <a:buNone/>
              <a:defRPr sz="1000"/>
            </a:lvl3pPr>
            <a:lvl4pPr marL="1371251" indent="0">
              <a:buNone/>
              <a:defRPr sz="900"/>
            </a:lvl4pPr>
            <a:lvl5pPr marL="1828336" indent="0">
              <a:buNone/>
              <a:defRPr sz="900"/>
            </a:lvl5pPr>
            <a:lvl6pPr marL="2285419" indent="0">
              <a:buNone/>
              <a:defRPr sz="900"/>
            </a:lvl6pPr>
            <a:lvl7pPr marL="2742504" indent="0">
              <a:buNone/>
              <a:defRPr sz="900"/>
            </a:lvl7pPr>
            <a:lvl8pPr marL="3199587" indent="0">
              <a:buNone/>
              <a:defRPr sz="900"/>
            </a:lvl8pPr>
            <a:lvl9pPr marL="3656671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A4113-DB36-4B3C-9852-269B046E0BF6}" type="datetime1">
              <a:rPr lang="en-NZ" smtClean="0">
                <a:solidFill>
                  <a:prstClr val="black">
                    <a:tint val="75000"/>
                  </a:prstClr>
                </a:solidFill>
              </a:rPr>
              <a:t>13/06/2022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9DA9B-ED6E-4C93-B0D9-82CE5070D1A4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738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495C6-3102-4657-BE46-5695D4F6A061}" type="datetime1">
              <a:rPr lang="en-NZ" smtClean="0">
                <a:solidFill>
                  <a:prstClr val="black">
                    <a:tint val="75000"/>
                  </a:prstClr>
                </a:solidFill>
              </a:rPr>
              <a:t>13/06/2022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4945-32D5-4906-857E-78C984BF5B55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507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83" indent="0">
              <a:buNone/>
              <a:defRPr sz="2800"/>
            </a:lvl2pPr>
            <a:lvl3pPr marL="914168" indent="0">
              <a:buNone/>
              <a:defRPr sz="2400"/>
            </a:lvl3pPr>
            <a:lvl4pPr marL="1371251" indent="0">
              <a:buNone/>
              <a:defRPr sz="2000"/>
            </a:lvl4pPr>
            <a:lvl5pPr marL="1828336" indent="0">
              <a:buNone/>
              <a:defRPr sz="2000"/>
            </a:lvl5pPr>
            <a:lvl6pPr marL="2285419" indent="0">
              <a:buNone/>
              <a:defRPr sz="2000"/>
            </a:lvl6pPr>
            <a:lvl7pPr marL="2742504" indent="0">
              <a:buNone/>
              <a:defRPr sz="2000"/>
            </a:lvl7pPr>
            <a:lvl8pPr marL="3199587" indent="0">
              <a:buNone/>
              <a:defRPr sz="2000"/>
            </a:lvl8pPr>
            <a:lvl9pPr marL="3656671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83" indent="0">
              <a:buNone/>
              <a:defRPr sz="1200"/>
            </a:lvl2pPr>
            <a:lvl3pPr marL="914168" indent="0">
              <a:buNone/>
              <a:defRPr sz="1000"/>
            </a:lvl3pPr>
            <a:lvl4pPr marL="1371251" indent="0">
              <a:buNone/>
              <a:defRPr sz="900"/>
            </a:lvl4pPr>
            <a:lvl5pPr marL="1828336" indent="0">
              <a:buNone/>
              <a:defRPr sz="900"/>
            </a:lvl5pPr>
            <a:lvl6pPr marL="2285419" indent="0">
              <a:buNone/>
              <a:defRPr sz="900"/>
            </a:lvl6pPr>
            <a:lvl7pPr marL="2742504" indent="0">
              <a:buNone/>
              <a:defRPr sz="900"/>
            </a:lvl7pPr>
            <a:lvl8pPr marL="3199587" indent="0">
              <a:buNone/>
              <a:defRPr sz="900"/>
            </a:lvl8pPr>
            <a:lvl9pPr marL="3656671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242A0-5D96-4718-8AAC-B0C49CE0D342}" type="datetime1">
              <a:rPr lang="en-NZ" smtClean="0">
                <a:solidFill>
                  <a:prstClr val="black">
                    <a:tint val="75000"/>
                  </a:prstClr>
                </a:solidFill>
              </a:rPr>
              <a:t>13/06/2022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9DA9B-ED6E-4C93-B0D9-82CE5070D1A4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9094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C4DC-54B0-407A-BDDA-6D17643AF6D7}" type="datetime1">
              <a:rPr lang="en-NZ" smtClean="0">
                <a:solidFill>
                  <a:prstClr val="black">
                    <a:tint val="75000"/>
                  </a:prstClr>
                </a:solidFill>
              </a:rPr>
              <a:t>13/06/2022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9DA9B-ED6E-4C93-B0D9-82CE5070D1A4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6961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2A2C-317A-4A17-95DA-4FA055738D4A}" type="datetime1">
              <a:rPr lang="en-NZ" smtClean="0">
                <a:solidFill>
                  <a:prstClr val="black">
                    <a:tint val="75000"/>
                  </a:prstClr>
                </a:solidFill>
              </a:rPr>
              <a:t>13/06/2022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9DA9B-ED6E-4C93-B0D9-82CE5070D1A4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994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0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0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0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0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0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0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0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0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DE436-03BC-458A-A3DC-83B98419FCBF}" type="datetime1">
              <a:rPr lang="en-NZ" smtClean="0">
                <a:solidFill>
                  <a:prstClr val="black">
                    <a:tint val="75000"/>
                  </a:prstClr>
                </a:solidFill>
              </a:rPr>
              <a:t>13/06/2022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4945-32D5-4906-857E-78C984BF5B55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41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61B49-FE65-44E4-B16C-09554904325B}" type="datetime1">
              <a:rPr lang="en-NZ" smtClean="0">
                <a:solidFill>
                  <a:prstClr val="black">
                    <a:tint val="75000"/>
                  </a:prstClr>
                </a:solidFill>
              </a:rPr>
              <a:t>13/06/2022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4945-32D5-4906-857E-78C984BF5B55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62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03" indent="0">
              <a:buNone/>
              <a:defRPr sz="2000" b="1"/>
            </a:lvl2pPr>
            <a:lvl3pPr marL="914006" indent="0">
              <a:buNone/>
              <a:defRPr sz="1800" b="1"/>
            </a:lvl3pPr>
            <a:lvl4pPr marL="1371009" indent="0">
              <a:buNone/>
              <a:defRPr sz="1600" b="1"/>
            </a:lvl4pPr>
            <a:lvl5pPr marL="1828013" indent="0">
              <a:buNone/>
              <a:defRPr sz="1600" b="1"/>
            </a:lvl5pPr>
            <a:lvl6pPr marL="2285015" indent="0">
              <a:buNone/>
              <a:defRPr sz="1600" b="1"/>
            </a:lvl6pPr>
            <a:lvl7pPr marL="2742020" indent="0">
              <a:buNone/>
              <a:defRPr sz="1600" b="1"/>
            </a:lvl7pPr>
            <a:lvl8pPr marL="3199023" indent="0">
              <a:buNone/>
              <a:defRPr sz="1600" b="1"/>
            </a:lvl8pPr>
            <a:lvl9pPr marL="365602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03" indent="0">
              <a:buNone/>
              <a:defRPr sz="2000" b="1"/>
            </a:lvl2pPr>
            <a:lvl3pPr marL="914006" indent="0">
              <a:buNone/>
              <a:defRPr sz="1800" b="1"/>
            </a:lvl3pPr>
            <a:lvl4pPr marL="1371009" indent="0">
              <a:buNone/>
              <a:defRPr sz="1600" b="1"/>
            </a:lvl4pPr>
            <a:lvl5pPr marL="1828013" indent="0">
              <a:buNone/>
              <a:defRPr sz="1600" b="1"/>
            </a:lvl5pPr>
            <a:lvl6pPr marL="2285015" indent="0">
              <a:buNone/>
              <a:defRPr sz="1600" b="1"/>
            </a:lvl6pPr>
            <a:lvl7pPr marL="2742020" indent="0">
              <a:buNone/>
              <a:defRPr sz="1600" b="1"/>
            </a:lvl7pPr>
            <a:lvl8pPr marL="3199023" indent="0">
              <a:buNone/>
              <a:defRPr sz="1600" b="1"/>
            </a:lvl8pPr>
            <a:lvl9pPr marL="365602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0280-788C-4EEE-A80D-F627AF412155}" type="datetime1">
              <a:rPr lang="en-NZ" smtClean="0">
                <a:solidFill>
                  <a:prstClr val="black">
                    <a:tint val="75000"/>
                  </a:prstClr>
                </a:solidFill>
              </a:rPr>
              <a:t>13/06/2022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4945-32D5-4906-857E-78C984BF5B55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280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6947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A766F-3DC3-4D3B-94E2-FDBDA6DAA020}" type="datetime1">
              <a:rPr lang="en-NZ" smtClean="0">
                <a:solidFill>
                  <a:prstClr val="black">
                    <a:tint val="75000"/>
                  </a:prstClr>
                </a:solidFill>
              </a:rPr>
              <a:t>13/06/2022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4945-32D5-4906-857E-78C984BF5B55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5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03" indent="0">
              <a:buNone/>
              <a:defRPr sz="1200"/>
            </a:lvl2pPr>
            <a:lvl3pPr marL="914006" indent="0">
              <a:buNone/>
              <a:defRPr sz="1000"/>
            </a:lvl3pPr>
            <a:lvl4pPr marL="1371009" indent="0">
              <a:buNone/>
              <a:defRPr sz="900"/>
            </a:lvl4pPr>
            <a:lvl5pPr marL="1828013" indent="0">
              <a:buNone/>
              <a:defRPr sz="900"/>
            </a:lvl5pPr>
            <a:lvl6pPr marL="2285015" indent="0">
              <a:buNone/>
              <a:defRPr sz="900"/>
            </a:lvl6pPr>
            <a:lvl7pPr marL="2742020" indent="0">
              <a:buNone/>
              <a:defRPr sz="900"/>
            </a:lvl7pPr>
            <a:lvl8pPr marL="3199023" indent="0">
              <a:buNone/>
              <a:defRPr sz="900"/>
            </a:lvl8pPr>
            <a:lvl9pPr marL="365602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6A824-81CD-404A-B17F-0F417B487968}" type="datetime1">
              <a:rPr lang="en-NZ" smtClean="0">
                <a:solidFill>
                  <a:prstClr val="black">
                    <a:tint val="75000"/>
                  </a:prstClr>
                </a:solidFill>
              </a:rPr>
              <a:t>13/06/2022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4945-32D5-4906-857E-78C984BF5B55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24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03" indent="0">
              <a:buNone/>
              <a:defRPr sz="2800"/>
            </a:lvl2pPr>
            <a:lvl3pPr marL="914006" indent="0">
              <a:buNone/>
              <a:defRPr sz="2400"/>
            </a:lvl3pPr>
            <a:lvl4pPr marL="1371009" indent="0">
              <a:buNone/>
              <a:defRPr sz="2000"/>
            </a:lvl4pPr>
            <a:lvl5pPr marL="1828013" indent="0">
              <a:buNone/>
              <a:defRPr sz="2000"/>
            </a:lvl5pPr>
            <a:lvl6pPr marL="2285015" indent="0">
              <a:buNone/>
              <a:defRPr sz="2000"/>
            </a:lvl6pPr>
            <a:lvl7pPr marL="2742020" indent="0">
              <a:buNone/>
              <a:defRPr sz="2000"/>
            </a:lvl7pPr>
            <a:lvl8pPr marL="3199023" indent="0">
              <a:buNone/>
              <a:defRPr sz="2000"/>
            </a:lvl8pPr>
            <a:lvl9pPr marL="3656026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03" indent="0">
              <a:buNone/>
              <a:defRPr sz="1200"/>
            </a:lvl2pPr>
            <a:lvl3pPr marL="914006" indent="0">
              <a:buNone/>
              <a:defRPr sz="1000"/>
            </a:lvl3pPr>
            <a:lvl4pPr marL="1371009" indent="0">
              <a:buNone/>
              <a:defRPr sz="900"/>
            </a:lvl4pPr>
            <a:lvl5pPr marL="1828013" indent="0">
              <a:buNone/>
              <a:defRPr sz="900"/>
            </a:lvl5pPr>
            <a:lvl6pPr marL="2285015" indent="0">
              <a:buNone/>
              <a:defRPr sz="900"/>
            </a:lvl6pPr>
            <a:lvl7pPr marL="2742020" indent="0">
              <a:buNone/>
              <a:defRPr sz="900"/>
            </a:lvl7pPr>
            <a:lvl8pPr marL="3199023" indent="0">
              <a:buNone/>
              <a:defRPr sz="900"/>
            </a:lvl8pPr>
            <a:lvl9pPr marL="365602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BE8B-B5D5-4016-9DAF-456959EBF52B}" type="datetime1">
              <a:rPr lang="en-NZ" smtClean="0">
                <a:solidFill>
                  <a:prstClr val="black">
                    <a:tint val="75000"/>
                  </a:prstClr>
                </a:solidFill>
              </a:rPr>
              <a:t>13/06/2022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4945-32D5-4906-857E-78C984BF5B55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89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01" tIns="45701" rIns="91401" bIns="45701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01" tIns="45701" rIns="91401" bIns="4570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1" y="6356353"/>
            <a:ext cx="2133600" cy="365125"/>
          </a:xfrm>
          <a:prstGeom prst="rect">
            <a:avLst/>
          </a:prstGeom>
        </p:spPr>
        <p:txBody>
          <a:bodyPr vert="horz" lIns="91401" tIns="45701" rIns="91401" bIns="4570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006"/>
            <a:fld id="{C8B5729C-E63F-4CD9-BD24-BA71F721AD3E}" type="datetime1">
              <a:rPr lang="en-NZ" smtClean="0">
                <a:solidFill>
                  <a:prstClr val="black">
                    <a:tint val="75000"/>
                  </a:prstClr>
                </a:solidFill>
              </a:rPr>
              <a:t>13/06/2022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6356353"/>
            <a:ext cx="2895600" cy="365125"/>
          </a:xfrm>
          <a:prstGeom prst="rect">
            <a:avLst/>
          </a:prstGeom>
        </p:spPr>
        <p:txBody>
          <a:bodyPr vert="horz" lIns="91401" tIns="45701" rIns="91401" bIns="4570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006"/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01" tIns="45701" rIns="91401" bIns="4570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006"/>
            <a:fld id="{55764945-32D5-4906-857E-78C984BF5B55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 defTabSz="914006"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" y="1108"/>
            <a:ext cx="9141767" cy="6855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238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00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52" indent="-342752" algn="l" defTabSz="914006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30" indent="-285628" algn="l" defTabSz="914006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08" indent="-228502" algn="l" defTabSz="914006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12" indent="-228502" algn="l" defTabSz="914006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514" indent="-228502" algn="l" defTabSz="914006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518" indent="-228502" algn="l" defTabSz="91400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522" indent="-228502" algn="l" defTabSz="91400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524" indent="-228502" algn="l" defTabSz="91400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527" indent="-228502" algn="l" defTabSz="91400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0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03" algn="l" defTabSz="9140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06" algn="l" defTabSz="9140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09" algn="l" defTabSz="9140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13" algn="l" defTabSz="9140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15" algn="l" defTabSz="9140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20" algn="l" defTabSz="9140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23" algn="l" defTabSz="9140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026" algn="l" defTabSz="9140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17" tIns="45709" rIns="91417" bIns="45709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17" tIns="45709" rIns="91417" bIns="4570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1" y="6356352"/>
            <a:ext cx="2133600" cy="365125"/>
          </a:xfrm>
          <a:prstGeom prst="rect">
            <a:avLst/>
          </a:prstGeom>
        </p:spPr>
        <p:txBody>
          <a:bodyPr vert="horz" lIns="91417" tIns="45709" rIns="91417" bIns="4570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68"/>
            <a:fld id="{D1FD40E2-00D0-4717-B2D9-1B0A87100F56}" type="datetime1">
              <a:rPr lang="en-NZ" smtClean="0">
                <a:solidFill>
                  <a:prstClr val="black">
                    <a:tint val="75000"/>
                  </a:prstClr>
                </a:solidFill>
              </a:rPr>
              <a:t>13/06/2022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52"/>
            <a:ext cx="2895600" cy="365125"/>
          </a:xfrm>
          <a:prstGeom prst="rect">
            <a:avLst/>
          </a:prstGeom>
        </p:spPr>
        <p:txBody>
          <a:bodyPr vert="horz" lIns="91417" tIns="45709" rIns="91417" bIns="4570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68"/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17" tIns="45709" rIns="91417" bIns="4570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68"/>
            <a:fld id="{0A19DA9B-ED6E-4C93-B0D9-82CE5070D1A4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 defTabSz="914168"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" y="1105"/>
            <a:ext cx="9141767" cy="6855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669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16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12" indent="-342812" algn="l" defTabSz="914168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61" indent="-285678" algn="l" defTabSz="914168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0" indent="-228542" algn="l" defTabSz="9141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94" indent="-228542" algn="l" defTabSz="914168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77" indent="-228542" algn="l" defTabSz="914168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2" indent="-228542" algn="l" defTabSz="9141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46" indent="-228542" algn="l" defTabSz="9141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29" indent="-228542" algn="l" defTabSz="9141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13" indent="-228542" algn="l" defTabSz="9141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3" algn="l" defTabSz="914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8" algn="l" defTabSz="914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1" algn="l" defTabSz="914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36" algn="l" defTabSz="914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19" algn="l" defTabSz="914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04" algn="l" defTabSz="914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87" algn="l" defTabSz="914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71" algn="l" defTabSz="914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mmigration.govt.nz/accredited-employer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hyperlink" Target="https://www.immigration.govt.nz/employ-migrants/new-employer-accreditation-and-work-visa" TargetMode="External"/><Relationship Id="rId7" Type="http://schemas.openxmlformats.org/officeDocument/2006/relationships/image" Target="../media/image11.png"/><Relationship Id="rId12" Type="http://schemas.openxmlformats.org/officeDocument/2006/relationships/image" Target="../media/image16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4.png"/><Relationship Id="rId10" Type="http://schemas.openxmlformats.org/officeDocument/2006/relationships/image" Target="../media/image14.svg"/><Relationship Id="rId4" Type="http://schemas.openxmlformats.org/officeDocument/2006/relationships/image" Target="../media/image3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6575" y="2705923"/>
            <a:ext cx="7741250" cy="1444803"/>
          </a:xfrm>
        </p:spPr>
        <p:txBody>
          <a:bodyPr>
            <a:normAutofit/>
          </a:bodyPr>
          <a:lstStyle/>
          <a:p>
            <a:r>
              <a:rPr lang="en-NZ" sz="4400" b="1">
                <a:latin typeface="Calibri Light"/>
                <a:ea typeface="Calibri Light"/>
                <a:cs typeface="Calibri Light"/>
              </a:rPr>
              <a:t>Accredited Employer Work Visa</a:t>
            </a:r>
            <a:br>
              <a:rPr lang="en-NZ" sz="4400" b="1">
                <a:latin typeface="Calibri Light" panose="020F0302020204030204" pitchFamily="34" charset="0"/>
              </a:rPr>
            </a:br>
            <a:r>
              <a:rPr lang="en-NZ" sz="4400" b="1">
                <a:latin typeface="Calibri Light"/>
                <a:ea typeface="Calibri Light"/>
                <a:cs typeface="Calibri Light"/>
              </a:rPr>
              <a:t>social media pack</a:t>
            </a:r>
            <a:endParaRPr lang="en-NZ" sz="4400">
              <a:latin typeface="Calibri Light"/>
              <a:ea typeface="Calibri Light"/>
              <a:cs typeface="Calibri Ligh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3528" y="6237312"/>
            <a:ext cx="2304256" cy="4814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9" name="Picture 3" descr="\\wd.govt.nz\dfs\personal\homedrive\WNI5\allumg2\my pictures\inz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44" y="6360998"/>
            <a:ext cx="1008112" cy="306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294F0EB0-1333-D9EB-AD91-B3DC05E1DC8E}"/>
              </a:ext>
            </a:extLst>
          </p:cNvPr>
          <p:cNvSpPr txBox="1">
            <a:spLocks/>
          </p:cNvSpPr>
          <p:nvPr/>
        </p:nvSpPr>
        <p:spPr>
          <a:xfrm>
            <a:off x="835400" y="3754046"/>
            <a:ext cx="8213130" cy="1444803"/>
          </a:xfrm>
          <a:prstGeom prst="rect">
            <a:avLst/>
          </a:prstGeom>
        </p:spPr>
        <p:txBody>
          <a:bodyPr vert="horz" lIns="91417" tIns="45709" rIns="91417" bIns="45709" rtlCol="0" anchor="ctr">
            <a:normAutofit fontScale="975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2400" b="1">
                <a:solidFill>
                  <a:schemeClr val="bg1"/>
                </a:solidFill>
                <a:latin typeface="Calibri Light"/>
                <a:cs typeface="Calibri Light"/>
              </a:rPr>
              <a:t>For business and employer audiences</a:t>
            </a:r>
            <a:endParaRPr lang="en-US">
              <a:solidFill>
                <a:schemeClr val="bg1"/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037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90203" y="879004"/>
            <a:ext cx="8496944" cy="792088"/>
          </a:xfrm>
        </p:spPr>
        <p:txBody>
          <a:bodyPr vert="horz" lIns="91401" tIns="45701" rIns="91401" bIns="45701" rtlCol="0" anchor="t">
            <a:noAutofit/>
          </a:bodyPr>
          <a:lstStyle/>
          <a:p>
            <a:pPr marL="0" indent="0">
              <a:buNone/>
            </a:pPr>
            <a:r>
              <a:rPr lang="en-NZ" sz="1400"/>
              <a:t>There are a selection of images available for you to use when posting about AEWV on social media. </a:t>
            </a:r>
            <a:endParaRPr lang="en-NZ" sz="1400">
              <a:ea typeface="Calibri"/>
              <a:cs typeface="Calibri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46944" y="179964"/>
            <a:ext cx="3597670" cy="582808"/>
          </a:xfrm>
          <a:prstGeom prst="rect">
            <a:avLst/>
          </a:prstGeom>
        </p:spPr>
        <p:txBody>
          <a:bodyPr vert="horz" lIns="91401" tIns="45701" rIns="91401" bIns="45701" rtlCol="0" anchor="ctr">
            <a:noAutofit/>
          </a:bodyPr>
          <a:lstStyle>
            <a:lvl1pPr algn="ctr" defTabSz="914006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NZ" altLang="en-US" sz="2400" b="1">
                <a:solidFill>
                  <a:srgbClr val="323849"/>
                </a:solidFill>
                <a:latin typeface="Calibri Light" panose="020F0302020204030204" pitchFamily="34" charset="0"/>
              </a:rPr>
              <a:t>Using this social media pack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0" y="6041427"/>
            <a:ext cx="9144000" cy="816573"/>
            <a:chOff x="0" y="6041427"/>
            <a:chExt cx="9144000" cy="816573"/>
          </a:xfrm>
        </p:grpSpPr>
        <p:sp>
          <p:nvSpPr>
            <p:cNvPr id="20" name="Rectangle 19"/>
            <p:cNvSpPr/>
            <p:nvPr/>
          </p:nvSpPr>
          <p:spPr>
            <a:xfrm>
              <a:off x="0" y="6106737"/>
              <a:ext cx="9144000" cy="7512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041427"/>
              <a:ext cx="9144000" cy="130621"/>
            </a:xfrm>
            <a:prstGeom prst="rect">
              <a:avLst/>
            </a:prstGeom>
            <a:gradFill flip="none" rotWithShape="1">
              <a:gsLst>
                <a:gs pos="543">
                  <a:srgbClr val="323849"/>
                </a:gs>
                <a:gs pos="33000">
                  <a:srgbClr val="01426A"/>
                </a:gs>
                <a:gs pos="100000">
                  <a:srgbClr val="00B1E3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0119" tIns="40060" rIns="80119" bIns="40060" rtlCol="0" anchor="ctr"/>
            <a:lstStyle/>
            <a:p>
              <a:pPr algn="ctr" defTabSz="913845"/>
              <a:endParaRPr lang="en-NZ">
                <a:solidFill>
                  <a:prstClr val="white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23528" y="6237312"/>
              <a:ext cx="2304256" cy="4814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pic>
          <p:nvPicPr>
            <p:cNvPr id="23" name="Picture 3" descr="\\wd.govt.nz\dfs\personal\homedrive\WNI5\allumg2\my pictures\inzlogo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244" y="6360998"/>
              <a:ext cx="1008112" cy="3063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4" descr="\\wd.govt.nz\dfs\personal\homedrive\WNI5\allumg2\my pictures\nzgovtlogo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2846" y="6331620"/>
              <a:ext cx="1613610" cy="4097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02896" y="6356353"/>
            <a:ext cx="2133600" cy="365125"/>
          </a:xfrm>
        </p:spPr>
        <p:txBody>
          <a:bodyPr/>
          <a:lstStyle/>
          <a:p>
            <a:fld id="{55764945-32D5-4906-857E-78C984BF5B55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 descr="Text&#10;&#10;Description automatically generated with medium confidence">
            <a:extLst>
              <a:ext uri="{FF2B5EF4-FFF2-40B4-BE49-F238E27FC236}">
                <a16:creationId xmlns:a16="http://schemas.microsoft.com/office/drawing/2014/main" id="{92E731F6-E1F8-4F6A-A548-7B7C7DD999C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886" y="190622"/>
            <a:ext cx="2119402" cy="602320"/>
          </a:xfrm>
          <a:prstGeom prst="rect">
            <a:avLst/>
          </a:prstGeom>
        </p:spPr>
      </p:pic>
      <p:pic>
        <p:nvPicPr>
          <p:cNvPr id="4" name="Picture 3" descr="A group of men wearing hardhats and reflectors&#10;&#10;Description automatically generated with low confidence">
            <a:extLst>
              <a:ext uri="{FF2B5EF4-FFF2-40B4-BE49-F238E27FC236}">
                <a16:creationId xmlns:a16="http://schemas.microsoft.com/office/drawing/2014/main" id="{0D9CF994-18B4-484C-A324-89B91C46FB6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555" y="3665219"/>
            <a:ext cx="2684678" cy="2216344"/>
          </a:xfrm>
          <a:prstGeom prst="rect">
            <a:avLst/>
          </a:prstGeom>
        </p:spPr>
      </p:pic>
      <p:pic>
        <p:nvPicPr>
          <p:cNvPr id="15" name="Picture 14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73897373-28CD-4D32-B312-A90F491D73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6284" y="3665219"/>
            <a:ext cx="2683341" cy="2227679"/>
          </a:xfrm>
          <a:prstGeom prst="rect">
            <a:avLst/>
          </a:prstGeom>
        </p:spPr>
      </p:pic>
      <p:pic>
        <p:nvPicPr>
          <p:cNvPr id="2" name="Picture 2" descr="A picture containing text, person, male&#10;&#10;Description automatically generated">
            <a:extLst>
              <a:ext uri="{FF2B5EF4-FFF2-40B4-BE49-F238E27FC236}">
                <a16:creationId xmlns:a16="http://schemas.microsoft.com/office/drawing/2014/main" id="{43F64509-78EB-4F28-324F-1BA3ABCD85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6762" y="1255601"/>
            <a:ext cx="2743200" cy="2293712"/>
          </a:xfrm>
          <a:prstGeom prst="rect">
            <a:avLst/>
          </a:prstGeom>
        </p:spPr>
      </p:pic>
      <p:pic>
        <p:nvPicPr>
          <p:cNvPr id="3" name="Picture 4" descr="Text&#10;&#10;Description automatically generated">
            <a:extLst>
              <a:ext uri="{FF2B5EF4-FFF2-40B4-BE49-F238E27FC236}">
                <a16:creationId xmlns:a16="http://schemas.microsoft.com/office/drawing/2014/main" id="{B335842A-3892-25B8-6CE2-1E1F16A8AEB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04581" y="1221293"/>
            <a:ext cx="2743200" cy="2293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892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233093"/>
              </p:ext>
            </p:extLst>
          </p:nvPr>
        </p:nvGraphicFramePr>
        <p:xfrm>
          <a:off x="461244" y="836712"/>
          <a:ext cx="8205687" cy="4586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73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3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73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36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7887">
                <a:tc gridSpan="3">
                  <a:txBody>
                    <a:bodyPr/>
                    <a:lstStyle/>
                    <a:p>
                      <a:endParaRPr lang="en-NZ" sz="1400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NZ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1426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NZ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1426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00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48377">
                <a:tc>
                  <a:txBody>
                    <a:bodyPr/>
                    <a:lstStyle/>
                    <a:p>
                      <a:endParaRPr lang="en-NZ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NZ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Government is introducing a new employer-led temporary work visa called the Accredited Employer Work Visa (AEWV) on 4 July 2022. This involves a 3-check process. Know more at </a:t>
                      </a:r>
                      <a:r>
                        <a:rPr lang="en-NZ" sz="1100" b="0" i="0" u="sng" strike="noStrike" kern="1200" noProof="0" dirty="0">
                          <a:solidFill>
                            <a:schemeClr val="dk1"/>
                          </a:solidFill>
                          <a:effectLst/>
                          <a:latin typeface="Calibri"/>
                          <a:hlinkClick r:id="rId3"/>
                        </a:rPr>
                        <a:t>immigration.govt.nz/accredited-employer</a:t>
                      </a:r>
                      <a:endParaRPr lang="en-NZ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NZ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Most employers wanting to recruit a migrant worker need to be accredited under the new Accredited Employer Work Visa (AEWV).</a:t>
                      </a:r>
                    </a:p>
                    <a:p>
                      <a:r>
                        <a:rPr lang="en-NZ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Find out more at</a:t>
                      </a:r>
                    </a:p>
                    <a:p>
                      <a:pPr marL="0" marR="0" lvl="0" indent="0" algn="l" defTabSz="91400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1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immigration.govt.nz/accredited-employer</a:t>
                      </a:r>
                      <a:br>
                        <a:rPr lang="en-NZ" sz="1100" dirty="0">
                          <a:solidFill>
                            <a:srgbClr val="000000"/>
                          </a:solidFill>
                          <a:latin typeface="+mj-lt"/>
                        </a:rPr>
                      </a:br>
                      <a:endParaRPr lang="en-NZ" sz="110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NZ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Want to employ a migrant worker? The new Accredited Employer Work Visa (AEWV) requires employers to be accredited with Immigration New Zealand. Find out what the requirements are at</a:t>
                      </a:r>
                    </a:p>
                    <a:p>
                      <a:r>
                        <a:rPr lang="en-NZ" sz="11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immigration.govt.nz/accredited-employer</a:t>
                      </a:r>
                      <a:br>
                        <a:rPr lang="en-NZ" sz="1100" baseline="0" dirty="0">
                          <a:solidFill>
                            <a:srgbClr val="000000"/>
                          </a:solidFill>
                          <a:latin typeface="+mj-lt"/>
                        </a:rPr>
                      </a:br>
                      <a:endParaRPr lang="en-NZ" sz="110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sz="110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NZ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Employers can apply for accreditation to hire migrant workers on the new Accredited Employer Work Visa (AEWV). </a:t>
                      </a:r>
                    </a:p>
                    <a:p>
                      <a:r>
                        <a:rPr lang="en-NZ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Find out more at </a:t>
                      </a:r>
                    </a:p>
                    <a:p>
                      <a:r>
                        <a:rPr lang="en-NZ" sz="11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immigration.govt.nz/accredited-employer</a:t>
                      </a:r>
                      <a:endParaRPr lang="en-N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NZ" sz="11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48377">
                <a:tc>
                  <a:txBody>
                    <a:bodyPr/>
                    <a:lstStyle/>
                    <a:p>
                      <a:endParaRPr lang="en-NZ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Z" sz="1100" b="0" i="0" u="none" strike="noStrike" kern="1200" noProof="0" dirty="0"/>
                        <a:t>The </a:t>
                      </a:r>
                      <a:r>
                        <a:rPr lang="en-NZ" sz="1100" b="0" i="0" u="none" strike="noStrike" kern="1200" noProof="0" dirty="0">
                          <a:solidFill>
                            <a:schemeClr val="dk1"/>
                          </a:solidFill>
                          <a:latin typeface="Calibri"/>
                        </a:rPr>
                        <a:t>Accredited Employer Work Visa (AEWV) </a:t>
                      </a:r>
                      <a:r>
                        <a:rPr lang="en-NZ" sz="1100" b="0" i="0" u="none" strike="noStrike" kern="1200" noProof="0" dirty="0"/>
                        <a:t>is designed to ensure New Zealanders are first in line for jobs and helps reduce migrant exploitation</a:t>
                      </a:r>
                      <a:r>
                        <a:rPr lang="en-NZ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NZ" sz="1100" b="0" i="0" u="none" strike="noStrike" kern="1200" noProof="0" dirty="0"/>
                        <a:t>Where genuine skill or labour shortages exist for eligible jobs, employers can use the AEWV to hire a migrant worker. </a:t>
                      </a:r>
                      <a:r>
                        <a:rPr lang="en-NZ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Know more at </a:t>
                      </a:r>
                      <a:r>
                        <a:rPr lang="en-NZ" sz="1100" b="0" i="0" u="sng" strike="noStrike" kern="1200" noProof="0" dirty="0">
                          <a:solidFill>
                            <a:schemeClr val="dk1"/>
                          </a:solidFill>
                          <a:latin typeface="Calibri"/>
                          <a:hlinkClick r:id="rId3"/>
                        </a:rPr>
                        <a:t>immigration.govt.nz/accredited-employer</a:t>
                      </a:r>
                      <a:endParaRPr lang="en-NZ" sz="1100" b="0" i="0" u="none" strike="noStrike" kern="1200" noProof="0" dirty="0"/>
                    </a:p>
                    <a:p>
                      <a:endParaRPr lang="en-NZ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NZ" sz="1100" kern="1200" noProof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>
                        <a:buNone/>
                      </a:pPr>
                      <a:r>
                        <a:rPr lang="en-NZ" sz="11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The new Accredited Employer Work Visa (AEWV) requires employers to provide information to help migrant workers settle into life in New Zealand. Learn more at </a:t>
                      </a:r>
                      <a:r>
                        <a:rPr lang="en-NZ" sz="1100" b="0" i="0" u="sng" strike="noStrike" kern="1200" noProof="0" dirty="0">
                          <a:solidFill>
                            <a:schemeClr val="dk1"/>
                          </a:solidFill>
                          <a:effectLst/>
                          <a:latin typeface="Calibri"/>
                          <a:hlinkClick r:id="rId3"/>
                        </a:rPr>
                        <a:t>immigration.govt.nz/accredited-employer</a:t>
                      </a:r>
                      <a:endParaRPr lang="en-NZ" dirty="0"/>
                    </a:p>
                    <a:p>
                      <a:pPr lvl="0">
                        <a:buNone/>
                      </a:pPr>
                      <a:endParaRPr lang="en-NZ" sz="1100" kern="1200" noProof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endParaRPr lang="en-NZ" sz="120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sz="120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lvl="0">
                        <a:buNone/>
                      </a:pPr>
                      <a:r>
                        <a:rPr lang="en-NZ" sz="1100" b="0" i="0" u="none" strike="noStrike" noProof="0" dirty="0">
                          <a:solidFill>
                            <a:schemeClr val="dk1"/>
                          </a:solidFill>
                          <a:latin typeface="Calibri"/>
                        </a:rPr>
                        <a:t>The new Accredited Employer Work Visa (AEWV) will pay at the market rate and above the median wage unless exempt. Learn more at </a:t>
                      </a:r>
                    </a:p>
                    <a:p>
                      <a:pPr lvl="0">
                        <a:buNone/>
                      </a:pPr>
                      <a:r>
                        <a:rPr lang="en-NZ" sz="1100" b="0" i="0" u="none" strike="noStrike" noProof="0" dirty="0">
                          <a:solidFill>
                            <a:schemeClr val="dk1"/>
                          </a:solidFill>
                          <a:latin typeface="Calibri"/>
                          <a:hlinkClick r:id="rId3"/>
                        </a:rPr>
                        <a:t>immigration.govt.nz/accredited-employer</a:t>
                      </a:r>
                      <a:endParaRPr lang="en-NZ" dirty="0"/>
                    </a:p>
                    <a:p>
                      <a:pPr lvl="0">
                        <a:buNone/>
                      </a:pPr>
                      <a:endParaRPr lang="en-NZ" sz="1100" b="0" i="0" u="none" strike="noStrike" noProof="0">
                        <a:solidFill>
                          <a:schemeClr val="dk1"/>
                        </a:solidFill>
                        <a:latin typeface="Calibri"/>
                      </a:endParaRPr>
                    </a:p>
                    <a:p>
                      <a:pPr lvl="0">
                        <a:buNone/>
                      </a:pPr>
                      <a:endParaRPr lang="en-NZ" sz="1100" b="0" i="0" u="none" strike="noStrike" noProof="0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sz="1100">
                        <a:solidFill>
                          <a:schemeClr val="tx1"/>
                        </a:solidFill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NZ" sz="1100" b="0" i="0" u="none" strike="noStrike" noProof="0">
                        <a:solidFill>
                          <a:schemeClr val="tx1"/>
                        </a:solidFill>
                        <a:latin typeface="Calibri"/>
                      </a:endParaRPr>
                    </a:p>
                    <a:p>
                      <a:pPr lvl="0">
                        <a:buNone/>
                      </a:pPr>
                      <a:endParaRPr lang="en-NZ" sz="11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67801" y="98250"/>
            <a:ext cx="8299130" cy="653106"/>
          </a:xfrm>
        </p:spPr>
        <p:txBody>
          <a:bodyPr>
            <a:noAutofit/>
          </a:bodyPr>
          <a:lstStyle/>
          <a:p>
            <a:pPr algn="l"/>
            <a:r>
              <a:rPr lang="en-NZ" altLang="en-US" sz="2400" b="1">
                <a:solidFill>
                  <a:srgbClr val="323849"/>
                </a:solidFill>
                <a:latin typeface="Calibri Light"/>
                <a:cs typeface="Calibri Light"/>
              </a:rPr>
              <a:t>Social media messages for employers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0" y="6041427"/>
            <a:ext cx="9144000" cy="816573"/>
            <a:chOff x="0" y="6041427"/>
            <a:chExt cx="9144000" cy="816573"/>
          </a:xfrm>
        </p:grpSpPr>
        <p:sp>
          <p:nvSpPr>
            <p:cNvPr id="23" name="Rectangle 22"/>
            <p:cNvSpPr/>
            <p:nvPr/>
          </p:nvSpPr>
          <p:spPr>
            <a:xfrm>
              <a:off x="0" y="6106737"/>
              <a:ext cx="9144000" cy="7512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0" y="6041427"/>
              <a:ext cx="9144000" cy="130621"/>
            </a:xfrm>
            <a:prstGeom prst="rect">
              <a:avLst/>
            </a:prstGeom>
            <a:gradFill flip="none" rotWithShape="1">
              <a:gsLst>
                <a:gs pos="543">
                  <a:srgbClr val="323849"/>
                </a:gs>
                <a:gs pos="33000">
                  <a:srgbClr val="01426A"/>
                </a:gs>
                <a:gs pos="100000">
                  <a:srgbClr val="00B1E3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0119" tIns="40060" rIns="80119" bIns="40060" rtlCol="0" anchor="ctr"/>
            <a:lstStyle/>
            <a:p>
              <a:pPr algn="ctr" defTabSz="913845"/>
              <a:endParaRPr lang="en-NZ">
                <a:solidFill>
                  <a:prstClr val="white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23528" y="6237312"/>
              <a:ext cx="2304256" cy="4814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pic>
          <p:nvPicPr>
            <p:cNvPr id="26" name="Picture 3" descr="\\wd.govt.nz\dfs\personal\homedrive\WNI5\allumg2\my pictures\inzlogo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244" y="6360998"/>
              <a:ext cx="1008112" cy="3063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 descr="\\wd.govt.nz\dfs\personal\homedrive\WNI5\allumg2\my pictures\nzgovtlogo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2846" y="6331620"/>
              <a:ext cx="1613610" cy="4097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02896" y="6356353"/>
            <a:ext cx="2133600" cy="365125"/>
          </a:xfrm>
        </p:spPr>
        <p:txBody>
          <a:bodyPr/>
          <a:lstStyle/>
          <a:p>
            <a:fld id="{55764945-32D5-4906-857E-78C984BF5B55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4" name="Picture 13" descr="Text&#10;&#10;Description automatically generated with medium confidence">
            <a:extLst>
              <a:ext uri="{FF2B5EF4-FFF2-40B4-BE49-F238E27FC236}">
                <a16:creationId xmlns:a16="http://schemas.microsoft.com/office/drawing/2014/main" id="{6D49743D-89E8-4640-A91F-CFE14FEE278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539" y="172887"/>
            <a:ext cx="2119402" cy="60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045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64611" y="722868"/>
            <a:ext cx="8568952" cy="1597571"/>
          </a:xfrm>
        </p:spPr>
        <p:txBody>
          <a:bodyPr vert="horz" lIns="91401" tIns="45701" rIns="91401" bIns="45701" rtlCol="0" anchor="t">
            <a:noAutofit/>
          </a:bodyPr>
          <a:lstStyle/>
          <a:p>
            <a:pPr marL="0" indent="0">
              <a:buNone/>
            </a:pPr>
            <a:endParaRPr lang="en-NZ" sz="1400"/>
          </a:p>
          <a:p>
            <a:pPr marL="0" indent="0">
              <a:buNone/>
            </a:pPr>
            <a:r>
              <a:rPr lang="en-NZ" sz="1400"/>
              <a:t>On 4 July 2022, the Government will introduce the Accredited Employer Work Visa (AEWV) to replace a number of temporary work visas. Employers need to be accredited to employ migrants on an AEWV. The process is employer-led and involves three checks – accreditation, job check and the visa application. </a:t>
            </a:r>
            <a:endParaRPr lang="en-NZ" sz="1400">
              <a:cs typeface="Calibri"/>
            </a:endParaRPr>
          </a:p>
          <a:p>
            <a:pPr marL="0" indent="0">
              <a:buNone/>
            </a:pPr>
            <a:endParaRPr lang="en-NZ" sz="1400">
              <a:cs typeface="Calibri"/>
            </a:endParaRPr>
          </a:p>
          <a:p>
            <a:pPr marL="0" indent="0">
              <a:buNone/>
            </a:pPr>
            <a:r>
              <a:rPr lang="en-NZ" sz="1400"/>
              <a:t>More information is on the Immigration New Zealand website:</a:t>
            </a:r>
            <a:endParaRPr lang="en-NZ" sz="1400">
              <a:cs typeface="Calibri"/>
            </a:endParaRPr>
          </a:p>
          <a:p>
            <a:pPr marL="0" indent="0">
              <a:buNone/>
            </a:pPr>
            <a:r>
              <a:rPr lang="en-NZ" sz="1400">
                <a:hlinkClick r:id="rId3"/>
              </a:rPr>
              <a:t>immigration.govt.nz/accredited-employer</a:t>
            </a:r>
            <a:endParaRPr lang="en-NZ" sz="1400">
              <a:cs typeface="Calibri"/>
            </a:endParaRPr>
          </a:p>
          <a:p>
            <a:pPr marL="0" indent="0">
              <a:buNone/>
            </a:pPr>
            <a:br>
              <a:rPr lang="en-NZ" sz="1800" b="1">
                <a:latin typeface="Calibri Light" panose="020F0302020204030204" pitchFamily="34" charset="0"/>
              </a:rPr>
            </a:br>
            <a:endParaRPr lang="en-NZ" sz="1800" b="1">
              <a:solidFill>
                <a:srgbClr val="323849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NZ" sz="1800" b="1">
              <a:solidFill>
                <a:srgbClr val="323849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NZ" sz="1800" b="1">
              <a:solidFill>
                <a:srgbClr val="323849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NZ" sz="1800" b="1">
              <a:solidFill>
                <a:srgbClr val="323849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NZ" sz="150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NZ" sz="150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0" y="116632"/>
            <a:ext cx="9144000" cy="6741368"/>
            <a:chOff x="0" y="116632"/>
            <a:chExt cx="9144000" cy="6741368"/>
          </a:xfrm>
        </p:grpSpPr>
        <p:sp>
          <p:nvSpPr>
            <p:cNvPr id="10" name="Title 1"/>
            <p:cNvSpPr txBox="1">
              <a:spLocks/>
            </p:cNvSpPr>
            <p:nvPr/>
          </p:nvSpPr>
          <p:spPr>
            <a:xfrm>
              <a:off x="369175" y="116632"/>
              <a:ext cx="8299130" cy="653106"/>
            </a:xfrm>
            <a:prstGeom prst="rect">
              <a:avLst/>
            </a:prstGeom>
          </p:spPr>
          <p:txBody>
            <a:bodyPr vert="horz" lIns="91401" tIns="45701" rIns="91401" bIns="45701" rtlCol="0" anchor="ctr">
              <a:noAutofit/>
            </a:bodyPr>
            <a:lstStyle>
              <a:lvl1pPr algn="ctr" defTabSz="914006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NZ" sz="2400" b="1">
                  <a:solidFill>
                    <a:srgbClr val="323849"/>
                  </a:solidFill>
                  <a:latin typeface="Calibri Light"/>
                  <a:cs typeface="Calibri Light"/>
                </a:rPr>
                <a:t>Appendix – What is the AEWV?</a:t>
              </a: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0" y="6041427"/>
              <a:ext cx="9144000" cy="816573"/>
              <a:chOff x="0" y="6041427"/>
              <a:chExt cx="9144000" cy="816573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0" y="6106737"/>
                <a:ext cx="9144000" cy="75126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0" y="6041427"/>
                <a:ext cx="9144000" cy="130621"/>
              </a:xfrm>
              <a:prstGeom prst="rect">
                <a:avLst/>
              </a:prstGeom>
              <a:gradFill flip="none" rotWithShape="1">
                <a:gsLst>
                  <a:gs pos="543">
                    <a:srgbClr val="323849"/>
                  </a:gs>
                  <a:gs pos="33000">
                    <a:srgbClr val="01426A"/>
                  </a:gs>
                  <a:gs pos="100000">
                    <a:srgbClr val="00B1E3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0119" tIns="40060" rIns="80119" bIns="40060" rtlCol="0" anchor="ctr"/>
              <a:lstStyle/>
              <a:p>
                <a:pPr algn="ctr" defTabSz="913845"/>
                <a:endParaRPr lang="en-NZ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23528" y="6237312"/>
                <a:ext cx="2304256" cy="4814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pic>
            <p:nvPicPr>
              <p:cNvPr id="21" name="Picture 3" descr="\\wd.govt.nz\dfs\personal\homedrive\WNI5\allumg2\my pictures\inzlogo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1244" y="6360998"/>
                <a:ext cx="1008112" cy="3063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4" descr="\\wd.govt.nz\dfs\personal\homedrive\WNI5\allumg2\my pictures\nzgovtlogo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62846" y="6331620"/>
                <a:ext cx="1613610" cy="40974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02896" y="6356353"/>
            <a:ext cx="2133600" cy="365125"/>
          </a:xfrm>
        </p:spPr>
        <p:txBody>
          <a:bodyPr/>
          <a:lstStyle/>
          <a:p>
            <a:fld id="{55764945-32D5-4906-857E-78C984BF5B55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 descr="Text&#10;&#10;Description automatically generated with medium confidence">
            <a:extLst>
              <a:ext uri="{FF2B5EF4-FFF2-40B4-BE49-F238E27FC236}">
                <a16:creationId xmlns:a16="http://schemas.microsoft.com/office/drawing/2014/main" id="{083D9207-F10A-4034-BF67-47C0A8F66F3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581" y="144027"/>
            <a:ext cx="2217086" cy="631628"/>
          </a:xfrm>
          <a:prstGeom prst="rect">
            <a:avLst/>
          </a:prstGeom>
        </p:spPr>
      </p:pic>
      <p:sp>
        <p:nvSpPr>
          <p:cNvPr id="15" name="Arrow: Chevron 14">
            <a:extLst>
              <a:ext uri="{FF2B5EF4-FFF2-40B4-BE49-F238E27FC236}">
                <a16:creationId xmlns:a16="http://schemas.microsoft.com/office/drawing/2014/main" id="{2C099E80-BD65-4FFB-9BD3-064E5CC78196}"/>
              </a:ext>
            </a:extLst>
          </p:cNvPr>
          <p:cNvSpPr/>
          <p:nvPr/>
        </p:nvSpPr>
        <p:spPr>
          <a:xfrm>
            <a:off x="1513747" y="2583774"/>
            <a:ext cx="2572719" cy="1410345"/>
          </a:xfrm>
          <a:prstGeom prst="chevron">
            <a:avLst/>
          </a:prstGeom>
          <a:solidFill>
            <a:srgbClr val="753B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chemeClr val="tx1"/>
              </a:solidFill>
            </a:endParaRPr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AC335D85-5051-4127-B986-A7D3C1F19529}"/>
              </a:ext>
            </a:extLst>
          </p:cNvPr>
          <p:cNvSpPr/>
          <p:nvPr/>
        </p:nvSpPr>
        <p:spPr>
          <a:xfrm>
            <a:off x="2381654" y="2848213"/>
            <a:ext cx="883403" cy="828855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17" name="Graphic 16" descr="Clipboard with solid fill">
            <a:extLst>
              <a:ext uri="{FF2B5EF4-FFF2-40B4-BE49-F238E27FC236}">
                <a16:creationId xmlns:a16="http://schemas.microsoft.com/office/drawing/2014/main" id="{56DD2896-511B-4791-9E8C-79596CFF68F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510805" y="2952672"/>
            <a:ext cx="588453" cy="588453"/>
          </a:xfrm>
          <a:prstGeom prst="rect">
            <a:avLst/>
          </a:prstGeom>
        </p:spPr>
      </p:pic>
      <p:sp>
        <p:nvSpPr>
          <p:cNvPr id="23" name="Arrow: Chevron 22">
            <a:extLst>
              <a:ext uri="{FF2B5EF4-FFF2-40B4-BE49-F238E27FC236}">
                <a16:creationId xmlns:a16="http://schemas.microsoft.com/office/drawing/2014/main" id="{9D4C530D-2BA7-4BAB-BEDF-6BFC0A890659}"/>
              </a:ext>
            </a:extLst>
          </p:cNvPr>
          <p:cNvSpPr/>
          <p:nvPr/>
        </p:nvSpPr>
        <p:spPr>
          <a:xfrm>
            <a:off x="3378708" y="2583773"/>
            <a:ext cx="2572719" cy="1410345"/>
          </a:xfrm>
          <a:prstGeom prst="chevron">
            <a:avLst/>
          </a:prstGeom>
          <a:solidFill>
            <a:srgbClr val="DF19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chemeClr val="tx1"/>
              </a:solidFill>
            </a:endParaRPr>
          </a:p>
        </p:txBody>
      </p:sp>
      <p:sp>
        <p:nvSpPr>
          <p:cNvPr id="24" name="Flowchart: Connector 23">
            <a:extLst>
              <a:ext uri="{FF2B5EF4-FFF2-40B4-BE49-F238E27FC236}">
                <a16:creationId xmlns:a16="http://schemas.microsoft.com/office/drawing/2014/main" id="{F71A99D4-5975-4BCE-AC28-DD78CD937B44}"/>
              </a:ext>
            </a:extLst>
          </p:cNvPr>
          <p:cNvSpPr/>
          <p:nvPr/>
        </p:nvSpPr>
        <p:spPr>
          <a:xfrm>
            <a:off x="4275024" y="2824965"/>
            <a:ext cx="883403" cy="828855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26" name="Graphic 25" descr="Checkbox Checked with solid fill">
            <a:extLst>
              <a:ext uri="{FF2B5EF4-FFF2-40B4-BE49-F238E27FC236}">
                <a16:creationId xmlns:a16="http://schemas.microsoft.com/office/drawing/2014/main" id="{BC47648E-AD4C-4246-BEBD-59E3D52F670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348663" y="2851954"/>
            <a:ext cx="755350" cy="755352"/>
          </a:xfrm>
          <a:prstGeom prst="rect">
            <a:avLst/>
          </a:prstGeom>
        </p:spPr>
      </p:pic>
      <p:sp>
        <p:nvSpPr>
          <p:cNvPr id="27" name="Arrow: Chevron 26">
            <a:extLst>
              <a:ext uri="{FF2B5EF4-FFF2-40B4-BE49-F238E27FC236}">
                <a16:creationId xmlns:a16="http://schemas.microsoft.com/office/drawing/2014/main" id="{E33312B9-69AB-43D8-B9BC-FB29E74D4060}"/>
              </a:ext>
            </a:extLst>
          </p:cNvPr>
          <p:cNvSpPr/>
          <p:nvPr/>
        </p:nvSpPr>
        <p:spPr>
          <a:xfrm>
            <a:off x="5239641" y="2583773"/>
            <a:ext cx="2572719" cy="1410345"/>
          </a:xfrm>
          <a:prstGeom prst="chevron">
            <a:avLst/>
          </a:prstGeom>
          <a:solidFill>
            <a:srgbClr val="FF6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chemeClr val="tx1"/>
              </a:solidFill>
            </a:endParaRPr>
          </a:p>
        </p:txBody>
      </p:sp>
      <p:sp>
        <p:nvSpPr>
          <p:cNvPr id="28" name="Flowchart: Connector 27">
            <a:extLst>
              <a:ext uri="{FF2B5EF4-FFF2-40B4-BE49-F238E27FC236}">
                <a16:creationId xmlns:a16="http://schemas.microsoft.com/office/drawing/2014/main" id="{15E95073-1339-4DDA-A608-D9D27CDE563B}"/>
              </a:ext>
            </a:extLst>
          </p:cNvPr>
          <p:cNvSpPr/>
          <p:nvPr/>
        </p:nvSpPr>
        <p:spPr>
          <a:xfrm>
            <a:off x="6139985" y="2824964"/>
            <a:ext cx="883403" cy="828855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29" name="Graphic 28" descr="Internet with solid fill">
            <a:extLst>
              <a:ext uri="{FF2B5EF4-FFF2-40B4-BE49-F238E27FC236}">
                <a16:creationId xmlns:a16="http://schemas.microsoft.com/office/drawing/2014/main" id="{E03FCD3A-B7DC-4992-A66E-D2A5FDBA25E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264769" y="2904980"/>
            <a:ext cx="622991" cy="622991"/>
          </a:xfrm>
          <a:prstGeom prst="rect">
            <a:avLst/>
          </a:prstGeom>
        </p:spPr>
      </p:pic>
      <p:sp>
        <p:nvSpPr>
          <p:cNvPr id="33" name="Flowchart: Connector 32">
            <a:extLst>
              <a:ext uri="{FF2B5EF4-FFF2-40B4-BE49-F238E27FC236}">
                <a16:creationId xmlns:a16="http://schemas.microsoft.com/office/drawing/2014/main" id="{41FD6037-5C16-418B-A349-49F7ADB3DBEE}"/>
              </a:ext>
            </a:extLst>
          </p:cNvPr>
          <p:cNvSpPr/>
          <p:nvPr/>
        </p:nvSpPr>
        <p:spPr>
          <a:xfrm>
            <a:off x="1701819" y="4148787"/>
            <a:ext cx="263471" cy="263471"/>
          </a:xfrm>
          <a:prstGeom prst="flowChartConnector">
            <a:avLst/>
          </a:prstGeom>
          <a:solidFill>
            <a:srgbClr val="753B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761B0A0-B20B-45C6-B9EB-01D883FFEFEA}"/>
              </a:ext>
            </a:extLst>
          </p:cNvPr>
          <p:cNvSpPr txBox="1"/>
          <p:nvPr/>
        </p:nvSpPr>
        <p:spPr>
          <a:xfrm>
            <a:off x="1924218" y="4077072"/>
            <a:ext cx="155752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400" b="1"/>
              <a:t>EMPLOYER ACCREDITATION</a:t>
            </a:r>
          </a:p>
          <a:p>
            <a:endParaRPr lang="en-NZ" sz="1000" b="1"/>
          </a:p>
          <a:p>
            <a:endParaRPr lang="en-NZ" sz="1000"/>
          </a:p>
          <a:p>
            <a:endParaRPr lang="en-NZ" sz="100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NZ" sz="1000" b="1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NZ" sz="1000" b="1"/>
          </a:p>
          <a:p>
            <a:endParaRPr lang="en-NZ" sz="1000"/>
          </a:p>
          <a:p>
            <a:endParaRPr lang="en-NZ" sz="1000"/>
          </a:p>
        </p:txBody>
      </p:sp>
      <p:sp>
        <p:nvSpPr>
          <p:cNvPr id="36" name="Flowchart: Connector 35">
            <a:extLst>
              <a:ext uri="{FF2B5EF4-FFF2-40B4-BE49-F238E27FC236}">
                <a16:creationId xmlns:a16="http://schemas.microsoft.com/office/drawing/2014/main" id="{4819F905-7661-44E3-8024-C92119685EC3}"/>
              </a:ext>
            </a:extLst>
          </p:cNvPr>
          <p:cNvSpPr/>
          <p:nvPr/>
        </p:nvSpPr>
        <p:spPr>
          <a:xfrm>
            <a:off x="3948489" y="4134884"/>
            <a:ext cx="263471" cy="263471"/>
          </a:xfrm>
          <a:prstGeom prst="flowChartConnector">
            <a:avLst/>
          </a:prstGeom>
          <a:solidFill>
            <a:srgbClr val="DF19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F844FEA-F84C-45BD-88B4-70016B8D6131}"/>
              </a:ext>
            </a:extLst>
          </p:cNvPr>
          <p:cNvSpPr txBox="1"/>
          <p:nvPr/>
        </p:nvSpPr>
        <p:spPr>
          <a:xfrm>
            <a:off x="4179791" y="4117602"/>
            <a:ext cx="14723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400" b="1"/>
              <a:t>JOB CHECK</a:t>
            </a:r>
          </a:p>
          <a:p>
            <a:endParaRPr lang="en-NZ" sz="1000" b="1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NZ" sz="1000" b="1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NZ" sz="1000" b="1"/>
          </a:p>
          <a:p>
            <a:endParaRPr lang="en-NZ" sz="1000"/>
          </a:p>
          <a:p>
            <a:endParaRPr lang="en-NZ" sz="1000"/>
          </a:p>
        </p:txBody>
      </p:sp>
      <p:sp>
        <p:nvSpPr>
          <p:cNvPr id="38" name="Flowchart: Connector 37">
            <a:extLst>
              <a:ext uri="{FF2B5EF4-FFF2-40B4-BE49-F238E27FC236}">
                <a16:creationId xmlns:a16="http://schemas.microsoft.com/office/drawing/2014/main" id="{DA448619-F29C-4CBF-965E-48F2E82C4D09}"/>
              </a:ext>
            </a:extLst>
          </p:cNvPr>
          <p:cNvSpPr/>
          <p:nvPr/>
        </p:nvSpPr>
        <p:spPr>
          <a:xfrm>
            <a:off x="5570449" y="4173641"/>
            <a:ext cx="263471" cy="263471"/>
          </a:xfrm>
          <a:prstGeom prst="flowChartConnector">
            <a:avLst/>
          </a:prstGeom>
          <a:solidFill>
            <a:srgbClr val="FF6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C70E29E-15C9-4360-818F-3766D936E743}"/>
              </a:ext>
            </a:extLst>
          </p:cNvPr>
          <p:cNvSpPr txBox="1"/>
          <p:nvPr/>
        </p:nvSpPr>
        <p:spPr>
          <a:xfrm>
            <a:off x="5802513" y="4126199"/>
            <a:ext cx="1547502" cy="13849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NZ" sz="1400" b="1">
                <a:ea typeface="Calibri"/>
                <a:cs typeface="Calibri"/>
              </a:rPr>
              <a:t>VISA APPLICATION</a:t>
            </a:r>
          </a:p>
          <a:p>
            <a:endParaRPr lang="en-NZ" sz="1000" b="1">
              <a:ea typeface="Calibri"/>
              <a:cs typeface="Calibri"/>
            </a:endParaRPr>
          </a:p>
          <a:p>
            <a:endParaRPr lang="en-NZ" sz="1000">
              <a:ea typeface="Calibri"/>
              <a:cs typeface="Calibri"/>
            </a:endParaRPr>
          </a:p>
          <a:p>
            <a:endParaRPr lang="en-NZ" sz="1000"/>
          </a:p>
          <a:p>
            <a:endParaRPr lang="en-NZ" sz="100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NZ" sz="1000" b="1">
              <a:ea typeface="Calibri"/>
              <a:cs typeface="Calibri"/>
            </a:endParaRPr>
          </a:p>
          <a:p>
            <a:endParaRPr lang="en-NZ" sz="1000">
              <a:ea typeface="Calibri"/>
              <a:cs typeface="Calibri"/>
            </a:endParaRPr>
          </a:p>
          <a:p>
            <a:endParaRPr lang="en-NZ" sz="10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9C38E9-AABF-4AC1-AD68-32E91C982FEA}"/>
              </a:ext>
            </a:extLst>
          </p:cNvPr>
          <p:cNvSpPr txBox="1"/>
          <p:nvPr/>
        </p:nvSpPr>
        <p:spPr>
          <a:xfrm>
            <a:off x="385291" y="4924095"/>
            <a:ext cx="8136904" cy="7848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NZ" sz="1500"/>
              <a:t>The AEWV</a:t>
            </a:r>
            <a:r>
              <a:rPr lang="en-NZ" sz="1500">
                <a:ea typeface="+mn-lt"/>
                <a:cs typeface="+mn-lt"/>
              </a:rPr>
              <a:t> will help ensure New Zealanders are first in line for jobs, reduce the risk of migrant exploitation while also providing a way for accredited employers to hire skilled migrant workers where a genuine skill or labour shortage exists for eligible jobs.</a:t>
            </a:r>
          </a:p>
        </p:txBody>
      </p:sp>
    </p:spTree>
    <p:extLst>
      <p:ext uri="{BB962C8B-B14F-4D97-AF65-F5344CB8AC3E}">
        <p14:creationId xmlns:p14="http://schemas.microsoft.com/office/powerpoint/2010/main" val="3406736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7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386395" y="205426"/>
            <a:ext cx="8299130" cy="653106"/>
          </a:xfrm>
          <a:prstGeom prst="rect">
            <a:avLst/>
          </a:prstGeom>
        </p:spPr>
        <p:txBody>
          <a:bodyPr vert="horz" lIns="91401" tIns="45701" rIns="91401" bIns="45701" rtlCol="0" anchor="ctr">
            <a:noAutofit/>
          </a:bodyPr>
          <a:lstStyle>
            <a:lvl1pPr algn="ctr" defTabSz="914006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NZ" altLang="en-US" sz="2400" b="1">
                <a:solidFill>
                  <a:srgbClr val="323849"/>
                </a:solidFill>
                <a:latin typeface="Calibri Light"/>
                <a:cs typeface="Calibri Light"/>
              </a:rPr>
              <a:t>The AEWV process will be carried out online </a:t>
            </a:r>
            <a:endParaRPr lang="en-NZ" altLang="en-US" sz="2400" b="1">
              <a:solidFill>
                <a:srgbClr val="323849"/>
              </a:solidFill>
              <a:latin typeface="Calibri Light" panose="020F030202020403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0" y="6041427"/>
            <a:ext cx="9144000" cy="816573"/>
            <a:chOff x="0" y="6041427"/>
            <a:chExt cx="9144000" cy="816573"/>
          </a:xfrm>
        </p:grpSpPr>
        <p:sp>
          <p:nvSpPr>
            <p:cNvPr id="20" name="Rectangle 19"/>
            <p:cNvSpPr/>
            <p:nvPr/>
          </p:nvSpPr>
          <p:spPr>
            <a:xfrm>
              <a:off x="0" y="6106737"/>
              <a:ext cx="9144000" cy="7512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041427"/>
              <a:ext cx="9144000" cy="130621"/>
            </a:xfrm>
            <a:prstGeom prst="rect">
              <a:avLst/>
            </a:prstGeom>
            <a:gradFill flip="none" rotWithShape="1">
              <a:gsLst>
                <a:gs pos="543">
                  <a:srgbClr val="323849"/>
                </a:gs>
                <a:gs pos="33000">
                  <a:srgbClr val="01426A"/>
                </a:gs>
                <a:gs pos="100000">
                  <a:srgbClr val="00B1E3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0119" tIns="40060" rIns="80119" bIns="40060" rtlCol="0" anchor="ctr"/>
            <a:lstStyle/>
            <a:p>
              <a:pPr algn="ctr" defTabSz="913845"/>
              <a:endParaRPr lang="en-NZ">
                <a:solidFill>
                  <a:prstClr val="white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23528" y="6237312"/>
              <a:ext cx="2304256" cy="4814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pic>
          <p:nvPicPr>
            <p:cNvPr id="23" name="Picture 3" descr="\\wd.govt.nz\dfs\personal\homedrive\WNI5\allumg2\my pictures\inzlogo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244" y="6360998"/>
              <a:ext cx="1008112" cy="3063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4" descr="\\wd.govt.nz\dfs\personal\homedrive\WNI5\allumg2\my pictures\nzgovtlogo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2846" y="6331620"/>
              <a:ext cx="1613610" cy="4097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02896" y="6356353"/>
            <a:ext cx="2133600" cy="365125"/>
          </a:xfrm>
        </p:spPr>
        <p:txBody>
          <a:bodyPr/>
          <a:lstStyle/>
          <a:p>
            <a:fld id="{55764945-32D5-4906-857E-78C984BF5B55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 descr="Text&#10;&#10;Description automatically generated with medium confidence">
            <a:extLst>
              <a:ext uri="{FF2B5EF4-FFF2-40B4-BE49-F238E27FC236}">
                <a16:creationId xmlns:a16="http://schemas.microsoft.com/office/drawing/2014/main" id="{ED882668-7240-4D42-A601-8FA830250B5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771" y="215986"/>
            <a:ext cx="2020754" cy="574285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37B78D7B-EAC1-4FB0-A7CB-DC58C85EAB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531646"/>
              </p:ext>
            </p:extLst>
          </p:nvPr>
        </p:nvGraphicFramePr>
        <p:xfrm>
          <a:off x="1561381" y="1345720"/>
          <a:ext cx="6144345" cy="35634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0920">
                  <a:extLst>
                    <a:ext uri="{9D8B030D-6E8A-4147-A177-3AD203B41FA5}">
                      <a16:colId xmlns:a16="http://schemas.microsoft.com/office/drawing/2014/main" val="1687585723"/>
                    </a:ext>
                  </a:extLst>
                </a:gridCol>
                <a:gridCol w="2383425">
                  <a:extLst>
                    <a:ext uri="{9D8B030D-6E8A-4147-A177-3AD203B41FA5}">
                      <a16:colId xmlns:a16="http://schemas.microsoft.com/office/drawing/2014/main" val="2626486956"/>
                    </a:ext>
                  </a:extLst>
                </a:gridCol>
              </a:tblGrid>
              <a:tr h="500332">
                <a:tc>
                  <a:txBody>
                    <a:bodyPr/>
                    <a:lstStyle/>
                    <a:p>
                      <a:r>
                        <a:rPr lang="en-NZ"/>
                        <a:t>Milestone</a:t>
                      </a:r>
                    </a:p>
                  </a:txBody>
                  <a:tcPr>
                    <a:solidFill>
                      <a:srgbClr val="00627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NZ"/>
                        <a:t>Date</a:t>
                      </a:r>
                    </a:p>
                  </a:txBody>
                  <a:tcPr>
                    <a:solidFill>
                      <a:srgbClr val="00627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1037653"/>
                  </a:ext>
                </a:extLst>
              </a:tr>
              <a:tr h="1021038">
                <a:tc>
                  <a:txBody>
                    <a:bodyPr/>
                    <a:lstStyle/>
                    <a:p>
                      <a:r>
                        <a:rPr lang="en-NZ"/>
                        <a:t>Employers can start applying for accreditation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/>
                        <a:t>23 May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1775200"/>
                  </a:ext>
                </a:extLst>
              </a:tr>
              <a:tr h="1021038">
                <a:tc>
                  <a:txBody>
                    <a:bodyPr/>
                    <a:lstStyle/>
                    <a:p>
                      <a:r>
                        <a:rPr lang="en-NZ"/>
                        <a:t>Accredited employers can submit a job check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/>
                        <a:t>20 June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6558821"/>
                  </a:ext>
                </a:extLst>
              </a:tr>
              <a:tr h="1021038">
                <a:tc>
                  <a:txBody>
                    <a:bodyPr/>
                    <a:lstStyle/>
                    <a:p>
                      <a:r>
                        <a:rPr lang="en-NZ"/>
                        <a:t>AEWV opens for migrants to apply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/>
                        <a:t>4 July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5150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824998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roval_x0020_status xmlns="71240bb0-ddc7-49bc-8952-1c02165e9db7">false</Approval_x0020_status>
    <TaxCatchAll xmlns="d9bfbd06-99f0-4a5a-be0c-9d48dff8c12a" xsi:nil="true"/>
    <lcf76f155ced4ddcb4097134ff3c332f xmlns="71240bb0-ddc7-49bc-8952-1c02165e9db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F26C2CCE1F5A43B68149C529A8127E" ma:contentTypeVersion="16" ma:contentTypeDescription="Create a new document." ma:contentTypeScope="" ma:versionID="3e21acca8232f9edd7d31c130b3e52fa">
  <xsd:schema xmlns:xsd="http://www.w3.org/2001/XMLSchema" xmlns:xs="http://www.w3.org/2001/XMLSchema" xmlns:p="http://schemas.microsoft.com/office/2006/metadata/properties" xmlns:ns2="71240bb0-ddc7-49bc-8952-1c02165e9db7" xmlns:ns3="d9bfbd06-99f0-4a5a-be0c-9d48dff8c12a" targetNamespace="http://schemas.microsoft.com/office/2006/metadata/properties" ma:root="true" ma:fieldsID="26a1e31ec18ba94365bf8c3b44a7b8b0" ns2:_="" ns3:_="">
    <xsd:import namespace="71240bb0-ddc7-49bc-8952-1c02165e9db7"/>
    <xsd:import namespace="d9bfbd06-99f0-4a5a-be0c-9d48dff8c12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CR" minOccurs="0"/>
                <xsd:element ref="ns2:MediaLengthInSeconds" minOccurs="0"/>
                <xsd:element ref="ns2:Approval_x0020_status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240bb0-ddc7-49bc-8952-1c02165e9d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Approval_x0020_status" ma:index="20" ma:displayName="Approved by GM (test)" ma:default="0" ma:format="Dropdown" ma:internalName="Approval_x0020_status">
      <xsd:simpleType>
        <xsd:restriction base="dms:Boolea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fcc2f849-a509-43e8-937d-cbbbe773f24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bfbd06-99f0-4a5a-be0c-9d48dff8c12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b83d268-0334-4c31-8337-6c201232e06a}" ma:internalName="TaxCatchAll" ma:showField="CatchAllData" ma:web="d9bfbd06-99f0-4a5a-be0c-9d48dff8c12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8EE85F0-1D5E-47D5-A536-2F87F1D053D1}">
  <ds:schemaRefs>
    <ds:schemaRef ds:uri="71240bb0-ddc7-49bc-8952-1c02165e9db7"/>
    <ds:schemaRef ds:uri="d9bfbd06-99f0-4a5a-be0c-9d48dff8c12a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5AE81AE-B8EC-40E8-8EAD-3BAE18DCD9C8}">
  <ds:schemaRefs>
    <ds:schemaRef ds:uri="71240bb0-ddc7-49bc-8952-1c02165e9db7"/>
    <ds:schemaRef ds:uri="d9bfbd06-99f0-4a5a-be0c-9d48dff8c12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58B2944E-0030-4287-AFCD-7AB2E02921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492</Words>
  <Application>Microsoft Office PowerPoint</Application>
  <PresentationFormat>On-screen Show (4:3)</PresentationFormat>
  <Paragraphs>71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Custom Design</vt:lpstr>
      <vt:lpstr>1_Office Theme</vt:lpstr>
      <vt:lpstr>Accredited Employer Work Visa social media pack</vt:lpstr>
      <vt:lpstr>PowerPoint Presentation</vt:lpstr>
      <vt:lpstr>Social media messages for employers</vt:lpstr>
      <vt:lpstr>PowerPoint Presentation</vt:lpstr>
      <vt:lpstr>PowerPoint Presentation</vt:lpstr>
    </vt:vector>
  </TitlesOfParts>
  <Company>Ministry of Economic Development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Electronic Travel Authority</dc:title>
  <dc:creator>Michael Smith</dc:creator>
  <cp:lastModifiedBy>Ramil de Jesus</cp:lastModifiedBy>
  <cp:revision>7</cp:revision>
  <cp:lastPrinted>2019-08-16T00:01:58Z</cp:lastPrinted>
  <dcterms:created xsi:type="dcterms:W3CDTF">2019-03-17T21:19:40Z</dcterms:created>
  <dcterms:modified xsi:type="dcterms:W3CDTF">2022-06-13T00:00:48Z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0x010100CEF26C2CCE1F5A43B68149C529A8127E</vt:lpwstr>
  </property>
  <property fmtid="{D5CDD505-2E9C-101B-9397-08002B2CF9AE}" pid="3" name="MediaServiceImageTags">
    <vt:lpwstr/>
  </property>
</Properties>
</file>