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4"/>
    <p:sldMasterId id="2147483684" r:id="rId5"/>
  </p:sldMasterIdLst>
  <p:notesMasterIdLst>
    <p:notesMasterId r:id="rId11"/>
  </p:notesMasterIdLst>
  <p:sldIdLst>
    <p:sldId id="300" r:id="rId6"/>
    <p:sldId id="363" r:id="rId7"/>
    <p:sldId id="366" r:id="rId8"/>
    <p:sldId id="370" r:id="rId9"/>
    <p:sldId id="371" r:id="rId10"/>
  </p:sldIdLst>
  <p:sldSz cx="9144000" cy="6858000" type="screen4x3"/>
  <p:notesSz cx="6807200" cy="99393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130">
          <p15:clr>
            <a:srgbClr val="A4A3A4"/>
          </p15:clr>
        </p15:guide>
        <p15:guide id="2" pos="2144">
          <p15:clr>
            <a:srgbClr val="A4A3A4"/>
          </p15:clr>
        </p15:guide>
      </p15:notes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D8110120-F426-DD8C-3B6C-52A0BE4B9BB7}" name="Brenda Wallace" initials="BW" userId="S::brenda.wallace3@mbie.govt.nz::4abc36f4-3d3a-4063-adad-e01123f1db7e" providerId="AD"/>
  <p188:author id="{A0E39424-4229-9E97-A3CC-A714998DBFF3}" name="Gracie Welsby" initials="GW" userId="S::gracie.welsby2@mbie.govt.nz::c4bbe32a-7d21-4274-b947-8fc977db382c" providerId="AD"/>
  <p188:author id="{5527E33A-A131-3A86-4B76-556A91D9BCA3}" name="Bronwyn Chapman" initials="BC" userId="S::bronwyn.chapman@mbie.govt.nz::95c36ae6-477f-4020-aebd-72b9070d740d" providerId="AD"/>
  <p188:author id="{2C35B9B0-F874-E0DB-4733-76B9B4B13D5C}" name="Greg Forsythe" initials="GF" userId="S::greg.forsythe@mbie.govt.nz::06f361b1-7ac2-41a9-9b52-7b16b1e068bc" providerId="AD"/>
  <p188:author id="{41A4F1D8-7C20-DDF4-A5A9-5E1EBC0686ED}" name="Ramil de Jesus" initials="RJ" userId="S::ramil.dejesus@mbie.govt.nz::c2a32db2-f229-46b9-9fcd-faec07ace414" providerId="AD"/>
</p188:authorLst>
</file>

<file path=ppt/presProps.xml><?xml version="1.0" encoding="utf-8"?>
<p:presentationPr xmlns:a="http://schemas.openxmlformats.org/drawingml/2006/main" xmlns:r="http://schemas.openxmlformats.org/officeDocument/2006/relationships" xmlns:p="http://schemas.openxmlformats.org/presentationml/2006/main">
  <p:clrMru>
    <a:srgbClr val="006272"/>
    <a:srgbClr val="B9D9EB"/>
    <a:srgbClr val="000000"/>
    <a:srgbClr val="01426A"/>
    <a:srgbClr val="00B1E3"/>
    <a:srgbClr val="85B42F"/>
    <a:srgbClr val="E34F26"/>
    <a:srgbClr val="F1C40F"/>
    <a:srgbClr val="323849"/>
    <a:srgbClr val="0E7AC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659CD07C-26FC-42F3-47D3-100748879997}" v="3" dt="2022-04-07T06:26:01.633"/>
    <p1510:client id="{8AD2B1E2-2935-407E-003A-EFD7C40E3893}" v="6" dt="2022-04-11T02:35:54.523"/>
    <p1510:client id="{DE0060A5-2D55-3FB9-9ACE-FD9C6C4C80FD}" v="5" dt="2022-04-26T03:44:52.381"/>
    <p1510:client id="{E0900D04-C60F-1C14-053A-E36070E407EC}" v="50" dt="2022-04-19T04:20:11.051"/>
    <p1510:client id="{E2FD86A3-BB97-5ADC-0F06-290DFFB4098D}" v="8" dt="2022-04-19T20:49:53.228"/>
    <p1510:client id="{EFFFCD44-637A-9D92-F220-67B2874DC0D4}" v="56" dt="2022-04-07T21:03:43.481"/>
    <p1510:client id="{F3719FCE-4FD6-8A90-ED7A-B50074BB50FD}" v="7" dt="2022-06-12T22:53:54.444"/>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73" d="100"/>
          <a:sy n="73" d="100"/>
        </p:scale>
        <p:origin x="384" y="56"/>
      </p:cViewPr>
      <p:guideLst>
        <p:guide orient="horz" pos="2160"/>
        <p:guide pos="2880"/>
      </p:guideLst>
    </p:cSldViewPr>
  </p:slideViewPr>
  <p:notesTextViewPr>
    <p:cViewPr>
      <p:scale>
        <a:sx n="1" d="1"/>
        <a:sy n="1" d="1"/>
      </p:scale>
      <p:origin x="0" y="0"/>
    </p:cViewPr>
  </p:notesTextViewPr>
  <p:notesViewPr>
    <p:cSldViewPr snapToGrid="0">
      <p:cViewPr>
        <p:scale>
          <a:sx n="1" d="2"/>
          <a:sy n="1" d="2"/>
        </p:scale>
        <p:origin x="0" y="0"/>
      </p:cViewPr>
      <p:guideLst>
        <p:guide orient="horz" pos="3130"/>
        <p:guide pos="2144"/>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viewProps" Target="viewProps.xml"/><Relationship Id="rId18" Type="http://schemas.microsoft.com/office/2018/10/relationships/authors" Target="authors.xml"/><Relationship Id="rId3" Type="http://schemas.openxmlformats.org/officeDocument/2006/relationships/customXml" Target="../customXml/item3.xml"/><Relationship Id="rId7" Type="http://schemas.openxmlformats.org/officeDocument/2006/relationships/slide" Target="slides/slide2.xml"/><Relationship Id="rId12" Type="http://schemas.openxmlformats.org/officeDocument/2006/relationships/presProps" Target="presProps.xml"/><Relationship Id="rId17" Type="http://schemas.microsoft.com/office/2015/10/relationships/revisionInfo" Target="revisionInfo.xml"/><Relationship Id="rId2" Type="http://schemas.openxmlformats.org/officeDocument/2006/relationships/customXml" Target="../customXml/item2.xml"/><Relationship Id="rId16" Type="http://schemas.microsoft.com/office/2016/11/relationships/changesInfo" Target="changesInfos/changesInfo1.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notesMaster" Target="notesMasters/notesMaster1.xml"/><Relationship Id="rId5" Type="http://schemas.openxmlformats.org/officeDocument/2006/relationships/slideMaster" Target="slideMasters/slideMaster2.xml"/><Relationship Id="rId15" Type="http://schemas.openxmlformats.org/officeDocument/2006/relationships/tableStyles" Target="tableStyles.xml"/><Relationship Id="rId10" Type="http://schemas.openxmlformats.org/officeDocument/2006/relationships/slide" Target="slides/slide5.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Ramil de Jesus" userId="S::ramil.dejesus@mbie.govt.nz::c2a32db2-f229-46b9-9fcd-faec07ace414" providerId="AD" clId="Web-{8A7F1014-D093-CFFD-5585-3F94BDD1EEFD}"/>
    <pc:docChg chg="delSld modSld">
      <pc:chgData name="Ramil de Jesus" userId="S::ramil.dejesus@mbie.govt.nz::c2a32db2-f229-46b9-9fcd-faec07ace414" providerId="AD" clId="Web-{8A7F1014-D093-CFFD-5585-3F94BDD1EEFD}" dt="2022-03-30T04:10:00.199" v="53"/>
      <pc:docMkLst>
        <pc:docMk/>
      </pc:docMkLst>
      <pc:sldChg chg="modSp">
        <pc:chgData name="Ramil de Jesus" userId="S::ramil.dejesus@mbie.govt.nz::c2a32db2-f229-46b9-9fcd-faec07ace414" providerId="AD" clId="Web-{8A7F1014-D093-CFFD-5585-3F94BDD1EEFD}" dt="2022-03-30T04:06:16.991" v="0" actId="1076"/>
        <pc:sldMkLst>
          <pc:docMk/>
          <pc:sldMk cId="81037390" sldId="300"/>
        </pc:sldMkLst>
        <pc:spChg chg="mod">
          <ac:chgData name="Ramil de Jesus" userId="S::ramil.dejesus@mbie.govt.nz::c2a32db2-f229-46b9-9fcd-faec07ace414" providerId="AD" clId="Web-{8A7F1014-D093-CFFD-5585-3F94BDD1EEFD}" dt="2022-03-30T04:06:16.991" v="0" actId="1076"/>
          <ac:spMkLst>
            <pc:docMk/>
            <pc:sldMk cId="81037390" sldId="300"/>
            <ac:spMk id="2" creationId="{00000000-0000-0000-0000-000000000000}"/>
          </ac:spMkLst>
        </pc:spChg>
      </pc:sldChg>
      <pc:sldChg chg="del">
        <pc:chgData name="Ramil de Jesus" userId="S::ramil.dejesus@mbie.govt.nz::c2a32db2-f229-46b9-9fcd-faec07ace414" providerId="AD" clId="Web-{8A7F1014-D093-CFFD-5585-3F94BDD1EEFD}" dt="2022-03-30T04:07:55.978" v="32"/>
        <pc:sldMkLst>
          <pc:docMk/>
          <pc:sldMk cId="2378922966" sldId="355"/>
        </pc:sldMkLst>
      </pc:sldChg>
      <pc:sldChg chg="modSp">
        <pc:chgData name="Ramil de Jesus" userId="S::ramil.dejesus@mbie.govt.nz::c2a32db2-f229-46b9-9fcd-faec07ace414" providerId="AD" clId="Web-{8A7F1014-D093-CFFD-5585-3F94BDD1EEFD}" dt="2022-03-30T04:07:51.572" v="31" actId="20577"/>
        <pc:sldMkLst>
          <pc:docMk/>
          <pc:sldMk cId="3406736306" sldId="360"/>
        </pc:sldMkLst>
        <pc:spChg chg="mod">
          <ac:chgData name="Ramil de Jesus" userId="S::ramil.dejesus@mbie.govt.nz::c2a32db2-f229-46b9-9fcd-faec07ace414" providerId="AD" clId="Web-{8A7F1014-D093-CFFD-5585-3F94BDD1EEFD}" dt="2022-03-30T04:07:51.572" v="31" actId="20577"/>
          <ac:spMkLst>
            <pc:docMk/>
            <pc:sldMk cId="3406736306" sldId="360"/>
            <ac:spMk id="3" creationId="{699C38E9-AABF-4AC1-AD68-32E91C982FEA}"/>
          </ac:spMkLst>
        </pc:spChg>
        <pc:spChg chg="mod">
          <ac:chgData name="Ramil de Jesus" userId="S::ramil.dejesus@mbie.govt.nz::c2a32db2-f229-46b9-9fcd-faec07ace414" providerId="AD" clId="Web-{8A7F1014-D093-CFFD-5585-3F94BDD1EEFD}" dt="2022-03-30T04:06:38.476" v="2" actId="20577"/>
          <ac:spMkLst>
            <pc:docMk/>
            <pc:sldMk cId="3406736306" sldId="360"/>
            <ac:spMk id="39" creationId="{1C70E29E-15C9-4360-818F-3766D936E743}"/>
          </ac:spMkLst>
        </pc:spChg>
        <pc:spChg chg="mod">
          <ac:chgData name="Ramil de Jesus" userId="S::ramil.dejesus@mbie.govt.nz::c2a32db2-f229-46b9-9fcd-faec07ace414" providerId="AD" clId="Web-{8A7F1014-D093-CFFD-5585-3F94BDD1EEFD}" dt="2022-03-30T04:07:28.868" v="9" actId="20577"/>
          <ac:spMkLst>
            <pc:docMk/>
            <pc:sldMk cId="3406736306" sldId="360"/>
            <ac:spMk id="4099" creationId="{00000000-0000-0000-0000-000000000000}"/>
          </ac:spMkLst>
        </pc:spChg>
      </pc:sldChg>
      <pc:sldChg chg="modSp">
        <pc:chgData name="Ramil de Jesus" userId="S::ramil.dejesus@mbie.govt.nz::c2a32db2-f229-46b9-9fcd-faec07ace414" providerId="AD" clId="Web-{8A7F1014-D093-CFFD-5585-3F94BDD1EEFD}" dt="2022-03-30T04:08:07.134" v="33" actId="20577"/>
        <pc:sldMkLst>
          <pc:docMk/>
          <pc:sldMk cId="1803892226" sldId="363"/>
        </pc:sldMkLst>
        <pc:spChg chg="mod">
          <ac:chgData name="Ramil de Jesus" userId="S::ramil.dejesus@mbie.govt.nz::c2a32db2-f229-46b9-9fcd-faec07ace414" providerId="AD" clId="Web-{8A7F1014-D093-CFFD-5585-3F94BDD1EEFD}" dt="2022-03-30T04:08:07.134" v="33" actId="20577"/>
          <ac:spMkLst>
            <pc:docMk/>
            <pc:sldMk cId="1803892226" sldId="363"/>
            <ac:spMk id="4099" creationId="{00000000-0000-0000-0000-000000000000}"/>
          </ac:spMkLst>
        </pc:spChg>
      </pc:sldChg>
      <pc:sldChg chg="modSp">
        <pc:chgData name="Ramil de Jesus" userId="S::ramil.dejesus@mbie.govt.nz::c2a32db2-f229-46b9-9fcd-faec07ace414" providerId="AD" clId="Web-{8A7F1014-D093-CFFD-5585-3F94BDD1EEFD}" dt="2022-03-30T04:08:52.682" v="43"/>
        <pc:sldMkLst>
          <pc:docMk/>
          <pc:sldMk cId="2793503750" sldId="366"/>
        </pc:sldMkLst>
        <pc:graphicFrameChg chg="mod modGraphic">
          <ac:chgData name="Ramil de Jesus" userId="S::ramil.dejesus@mbie.govt.nz::c2a32db2-f229-46b9-9fcd-faec07ace414" providerId="AD" clId="Web-{8A7F1014-D093-CFFD-5585-3F94BDD1EEFD}" dt="2022-03-30T04:08:52.682" v="43"/>
          <ac:graphicFrameMkLst>
            <pc:docMk/>
            <pc:sldMk cId="2793503750" sldId="366"/>
            <ac:graphicFrameMk id="3" creationId="{00000000-0000-0000-0000-000000000000}"/>
          </ac:graphicFrameMkLst>
        </pc:graphicFrameChg>
      </pc:sldChg>
      <pc:sldChg chg="modSp">
        <pc:chgData name="Ramil de Jesus" userId="S::ramil.dejesus@mbie.govt.nz::c2a32db2-f229-46b9-9fcd-faec07ace414" providerId="AD" clId="Web-{8A7F1014-D093-CFFD-5585-3F94BDD1EEFD}" dt="2022-03-30T04:10:00.199" v="53"/>
        <pc:sldMkLst>
          <pc:docMk/>
          <pc:sldMk cId="3271260642" sldId="369"/>
        </pc:sldMkLst>
        <pc:graphicFrameChg chg="mod modGraphic">
          <ac:chgData name="Ramil de Jesus" userId="S::ramil.dejesus@mbie.govt.nz::c2a32db2-f229-46b9-9fcd-faec07ace414" providerId="AD" clId="Web-{8A7F1014-D093-CFFD-5585-3F94BDD1EEFD}" dt="2022-03-30T04:10:00.199" v="53"/>
          <ac:graphicFrameMkLst>
            <pc:docMk/>
            <pc:sldMk cId="3271260642" sldId="369"/>
            <ac:graphicFrameMk id="2" creationId="{5A841A2E-56DB-4FD0-A770-EC15ED5F0C98}"/>
          </ac:graphicFrameMkLst>
        </pc:graphicFrameChg>
      </pc:sldChg>
    </pc:docChg>
  </pc:docChgLst>
  <pc:docChgLst>
    <pc:chgData name="Ramil de Jesus" userId="S::ramil.dejesus@mbie.govt.nz::c2a32db2-f229-46b9-9fcd-faec07ace414" providerId="AD" clId="Web-{8043667D-DDD2-269C-6633-403BCB47C61D}"/>
    <pc:docChg chg="modSld">
      <pc:chgData name="Ramil de Jesus" userId="S::ramil.dejesus@mbie.govt.nz::c2a32db2-f229-46b9-9fcd-faec07ace414" providerId="AD" clId="Web-{8043667D-DDD2-269C-6633-403BCB47C61D}" dt="2022-03-31T22:25:32.630" v="34" actId="1076"/>
      <pc:docMkLst>
        <pc:docMk/>
      </pc:docMkLst>
      <pc:sldChg chg="modSp modCm">
        <pc:chgData name="Ramil de Jesus" userId="S::ramil.dejesus@mbie.govt.nz::c2a32db2-f229-46b9-9fcd-faec07ace414" providerId="AD" clId="Web-{8043667D-DDD2-269C-6633-403BCB47C61D}" dt="2022-03-31T22:23:19.095" v="15"/>
        <pc:sldMkLst>
          <pc:docMk/>
          <pc:sldMk cId="2793503750" sldId="366"/>
        </pc:sldMkLst>
        <pc:graphicFrameChg chg="mod modGraphic">
          <ac:chgData name="Ramil de Jesus" userId="S::ramil.dejesus@mbie.govt.nz::c2a32db2-f229-46b9-9fcd-faec07ace414" providerId="AD" clId="Web-{8043667D-DDD2-269C-6633-403BCB47C61D}" dt="2022-03-31T22:23:19.095" v="15"/>
          <ac:graphicFrameMkLst>
            <pc:docMk/>
            <pc:sldMk cId="2793503750" sldId="366"/>
            <ac:graphicFrameMk id="3" creationId="{00000000-0000-0000-0000-000000000000}"/>
          </ac:graphicFrameMkLst>
        </pc:graphicFrameChg>
      </pc:sldChg>
      <pc:sldChg chg="modSp">
        <pc:chgData name="Ramil de Jesus" userId="S::ramil.dejesus@mbie.govt.nz::c2a32db2-f229-46b9-9fcd-faec07ace414" providerId="AD" clId="Web-{8043667D-DDD2-269C-6633-403BCB47C61D}" dt="2022-03-31T22:25:32.630" v="34" actId="1076"/>
        <pc:sldMkLst>
          <pc:docMk/>
          <pc:sldMk cId="3271260642" sldId="369"/>
        </pc:sldMkLst>
        <pc:graphicFrameChg chg="mod modGraphic">
          <ac:chgData name="Ramil de Jesus" userId="S::ramil.dejesus@mbie.govt.nz::c2a32db2-f229-46b9-9fcd-faec07ace414" providerId="AD" clId="Web-{8043667D-DDD2-269C-6633-403BCB47C61D}" dt="2022-03-31T22:25:32.630" v="34" actId="1076"/>
          <ac:graphicFrameMkLst>
            <pc:docMk/>
            <pc:sldMk cId="3271260642" sldId="369"/>
            <ac:graphicFrameMk id="2" creationId="{5A841A2E-56DB-4FD0-A770-EC15ED5F0C98}"/>
          </ac:graphicFrameMkLst>
        </pc:graphicFrameChg>
      </pc:sldChg>
      <pc:sldChg chg="modSp modCm">
        <pc:chgData name="Ramil de Jesus" userId="S::ramil.dejesus@mbie.govt.nz::c2a32db2-f229-46b9-9fcd-faec07ace414" providerId="AD" clId="Web-{8043667D-DDD2-269C-6633-403BCB47C61D}" dt="2022-03-31T22:23:32.017" v="18" actId="20577"/>
        <pc:sldMkLst>
          <pc:docMk/>
          <pc:sldMk cId="3207036639" sldId="370"/>
        </pc:sldMkLst>
        <pc:spChg chg="mod">
          <ac:chgData name="Ramil de Jesus" userId="S::ramil.dejesus@mbie.govt.nz::c2a32db2-f229-46b9-9fcd-faec07ace414" providerId="AD" clId="Web-{8043667D-DDD2-269C-6633-403BCB47C61D}" dt="2022-03-31T22:23:32.017" v="18" actId="20577"/>
          <ac:spMkLst>
            <pc:docMk/>
            <pc:sldMk cId="3207036639" sldId="370"/>
            <ac:spMk id="4099" creationId="{00000000-0000-0000-0000-000000000000}"/>
          </ac:spMkLst>
        </pc:spChg>
      </pc:sldChg>
    </pc:docChg>
  </pc:docChgLst>
  <pc:docChgLst>
    <pc:chgData name="Ramil de Jesus" userId="S::ramil.dejesus@mbie.govt.nz::c2a32db2-f229-46b9-9fcd-faec07ace414" providerId="AD" clId="Web-{BBE335F1-D8D5-A77C-3A41-0D7A848397C4}"/>
    <pc:docChg chg="modSld">
      <pc:chgData name="Ramil de Jesus" userId="S::ramil.dejesus@mbie.govt.nz::c2a32db2-f229-46b9-9fcd-faec07ace414" providerId="AD" clId="Web-{BBE335F1-D8D5-A77C-3A41-0D7A848397C4}" dt="2022-03-29T19:50:59.987" v="22"/>
      <pc:docMkLst>
        <pc:docMk/>
      </pc:docMkLst>
      <pc:sldChg chg="modSp">
        <pc:chgData name="Ramil de Jesus" userId="S::ramil.dejesus@mbie.govt.nz::c2a32db2-f229-46b9-9fcd-faec07ace414" providerId="AD" clId="Web-{BBE335F1-D8D5-A77C-3A41-0D7A848397C4}" dt="2022-03-29T19:48:01.718" v="8" actId="20577"/>
        <pc:sldMkLst>
          <pc:docMk/>
          <pc:sldMk cId="2378922966" sldId="355"/>
        </pc:sldMkLst>
        <pc:spChg chg="mod">
          <ac:chgData name="Ramil de Jesus" userId="S::ramil.dejesus@mbie.govt.nz::c2a32db2-f229-46b9-9fcd-faec07ace414" providerId="AD" clId="Web-{BBE335F1-D8D5-A77C-3A41-0D7A848397C4}" dt="2022-03-29T19:48:01.718" v="8" actId="20577"/>
          <ac:spMkLst>
            <pc:docMk/>
            <pc:sldMk cId="2378922966" sldId="355"/>
            <ac:spMk id="38" creationId="{926B9203-2D71-4C91-8EB5-42DDDCCC099E}"/>
          </ac:spMkLst>
        </pc:spChg>
      </pc:sldChg>
      <pc:sldChg chg="modSp modCm">
        <pc:chgData name="Ramil de Jesus" userId="S::ramil.dejesus@mbie.govt.nz::c2a32db2-f229-46b9-9fcd-faec07ace414" providerId="AD" clId="Web-{BBE335F1-D8D5-A77C-3A41-0D7A848397C4}" dt="2022-03-29T19:50:59.987" v="22"/>
        <pc:sldMkLst>
          <pc:docMk/>
          <pc:sldMk cId="3406736306" sldId="360"/>
        </pc:sldMkLst>
        <pc:spChg chg="mod">
          <ac:chgData name="Ramil de Jesus" userId="S::ramil.dejesus@mbie.govt.nz::c2a32db2-f229-46b9-9fcd-faec07ace414" providerId="AD" clId="Web-{BBE335F1-D8D5-A77C-3A41-0D7A848397C4}" dt="2022-03-29T19:44:47.385" v="4" actId="20577"/>
          <ac:spMkLst>
            <pc:docMk/>
            <pc:sldMk cId="3406736306" sldId="360"/>
            <ac:spMk id="4099" creationId="{00000000-0000-0000-0000-000000000000}"/>
          </ac:spMkLst>
        </pc:spChg>
      </pc:sldChg>
      <pc:sldChg chg="modSp modCm">
        <pc:chgData name="Ramil de Jesus" userId="S::ramil.dejesus@mbie.govt.nz::c2a32db2-f229-46b9-9fcd-faec07ace414" providerId="AD" clId="Web-{BBE335F1-D8D5-A77C-3A41-0D7A848397C4}" dt="2022-03-29T19:48:25.859" v="21"/>
        <pc:sldMkLst>
          <pc:docMk/>
          <pc:sldMk cId="2088249980" sldId="367"/>
        </pc:sldMkLst>
        <pc:graphicFrameChg chg="mod modGraphic">
          <ac:chgData name="Ramil de Jesus" userId="S::ramil.dejesus@mbie.govt.nz::c2a32db2-f229-46b9-9fcd-faec07ace414" providerId="AD" clId="Web-{BBE335F1-D8D5-A77C-3A41-0D7A848397C4}" dt="2022-03-29T19:48:22.874" v="20"/>
          <ac:graphicFrameMkLst>
            <pc:docMk/>
            <pc:sldMk cId="2088249980" sldId="367"/>
            <ac:graphicFrameMk id="3" creationId="{37B78D7B-EAC1-4FB0-A7CB-DC58C85EAB5D}"/>
          </ac:graphicFrameMkLst>
        </pc:graphicFrameChg>
      </pc:sldChg>
    </pc:docChg>
  </pc:docChgLst>
  <pc:docChgLst>
    <pc:chgData name="Ramil de Jesus" userId="S::ramil.dejesus@mbie.govt.nz::c2a32db2-f229-46b9-9fcd-faec07ace414" providerId="AD" clId="Web-{8A56232E-3142-709C-8FF1-4ABEFDD19BB2}"/>
    <pc:docChg chg="modSld">
      <pc:chgData name="Ramil de Jesus" userId="S::ramil.dejesus@mbie.govt.nz::c2a32db2-f229-46b9-9fcd-faec07ace414" providerId="AD" clId="Web-{8A56232E-3142-709C-8FF1-4ABEFDD19BB2}" dt="2022-03-30T22:07:50.289" v="193"/>
      <pc:docMkLst>
        <pc:docMk/>
      </pc:docMkLst>
      <pc:sldChg chg="modSp modCm">
        <pc:chgData name="Ramil de Jesus" userId="S::ramil.dejesus@mbie.govt.nz::c2a32db2-f229-46b9-9fcd-faec07ace414" providerId="AD" clId="Web-{8A56232E-3142-709C-8FF1-4ABEFDD19BB2}" dt="2022-03-30T22:07:50.289" v="193"/>
        <pc:sldMkLst>
          <pc:docMk/>
          <pc:sldMk cId="2793503750" sldId="366"/>
        </pc:sldMkLst>
        <pc:graphicFrameChg chg="mod modGraphic">
          <ac:chgData name="Ramil de Jesus" userId="S::ramil.dejesus@mbie.govt.nz::c2a32db2-f229-46b9-9fcd-faec07ace414" providerId="AD" clId="Web-{8A56232E-3142-709C-8FF1-4ABEFDD19BB2}" dt="2022-03-30T22:07:50.289" v="193"/>
          <ac:graphicFrameMkLst>
            <pc:docMk/>
            <pc:sldMk cId="2793503750" sldId="366"/>
            <ac:graphicFrameMk id="3" creationId="{00000000-0000-0000-0000-000000000000}"/>
          </ac:graphicFrameMkLst>
        </pc:graphicFrameChg>
      </pc:sldChg>
    </pc:docChg>
  </pc:docChgLst>
  <pc:docChgLst>
    <pc:chgData name="Ramil de Jesus" userId="S::ramil.dejesus@mbie.govt.nz::c2a32db2-f229-46b9-9fcd-faec07ace414" providerId="AD" clId="Web-{5FEFC3C6-8EB4-3934-41AE-DD77BE0F8248}"/>
    <pc:docChg chg="modSld">
      <pc:chgData name="Ramil de Jesus" userId="S::ramil.dejesus@mbie.govt.nz::c2a32db2-f229-46b9-9fcd-faec07ace414" providerId="AD" clId="Web-{5FEFC3C6-8EB4-3934-41AE-DD77BE0F8248}" dt="2022-04-06T20:50:01.476" v="2" actId="14100"/>
      <pc:docMkLst>
        <pc:docMk/>
      </pc:docMkLst>
      <pc:sldChg chg="modSp">
        <pc:chgData name="Ramil de Jesus" userId="S::ramil.dejesus@mbie.govt.nz::c2a32db2-f229-46b9-9fcd-faec07ace414" providerId="AD" clId="Web-{5FEFC3C6-8EB4-3934-41AE-DD77BE0F8248}" dt="2022-04-06T20:50:01.476" v="2" actId="14100"/>
        <pc:sldMkLst>
          <pc:docMk/>
          <pc:sldMk cId="3207036639" sldId="370"/>
        </pc:sldMkLst>
        <pc:spChg chg="mod">
          <ac:chgData name="Ramil de Jesus" userId="S::ramil.dejesus@mbie.govt.nz::c2a32db2-f229-46b9-9fcd-faec07ace414" providerId="AD" clId="Web-{5FEFC3C6-8EB4-3934-41AE-DD77BE0F8248}" dt="2022-04-06T20:50:01.476" v="2" actId="14100"/>
          <ac:spMkLst>
            <pc:docMk/>
            <pc:sldMk cId="3207036639" sldId="370"/>
            <ac:spMk id="3" creationId="{699C38E9-AABF-4AC1-AD68-32E91C982FEA}"/>
          </ac:spMkLst>
        </pc:spChg>
        <pc:spChg chg="mod">
          <ac:chgData name="Ramil de Jesus" userId="S::ramil.dejesus@mbie.govt.nz::c2a32db2-f229-46b9-9fcd-faec07ace414" providerId="AD" clId="Web-{5FEFC3C6-8EB4-3934-41AE-DD77BE0F8248}" dt="2022-04-06T20:49:39.866" v="1" actId="1076"/>
          <ac:spMkLst>
            <pc:docMk/>
            <pc:sldMk cId="3207036639" sldId="370"/>
            <ac:spMk id="4099" creationId="{00000000-0000-0000-0000-000000000000}"/>
          </ac:spMkLst>
        </pc:spChg>
      </pc:sldChg>
    </pc:docChg>
  </pc:docChgLst>
  <pc:docChgLst>
    <pc:chgData name="Brenda Wallace" userId="S::brenda.wallace3@mbie.govt.nz::4abc36f4-3d3a-4063-adad-e01123f1db7e" providerId="AD" clId="Web-{DD290613-58BE-ADF3-7959-DAB1336641D7}"/>
    <pc:docChg chg="mod">
      <pc:chgData name="Brenda Wallace" userId="S::brenda.wallace3@mbie.govt.nz::4abc36f4-3d3a-4063-adad-e01123f1db7e" providerId="AD" clId="Web-{DD290613-58BE-ADF3-7959-DAB1336641D7}" dt="2022-03-29T19:24:53.894" v="2"/>
      <pc:docMkLst>
        <pc:docMk/>
      </pc:docMkLst>
      <pc:sldChg chg="addCm">
        <pc:chgData name="Brenda Wallace" userId="S::brenda.wallace3@mbie.govt.nz::4abc36f4-3d3a-4063-adad-e01123f1db7e" providerId="AD" clId="Web-{DD290613-58BE-ADF3-7959-DAB1336641D7}" dt="2022-03-29T19:24:38.956" v="1"/>
        <pc:sldMkLst>
          <pc:docMk/>
          <pc:sldMk cId="3406736306" sldId="360"/>
        </pc:sldMkLst>
      </pc:sldChg>
      <pc:sldChg chg="addCm">
        <pc:chgData name="Brenda Wallace" userId="S::brenda.wallace3@mbie.govt.nz::4abc36f4-3d3a-4063-adad-e01123f1db7e" providerId="AD" clId="Web-{DD290613-58BE-ADF3-7959-DAB1336641D7}" dt="2022-03-29T19:24:53.894" v="2"/>
        <pc:sldMkLst>
          <pc:docMk/>
          <pc:sldMk cId="2088249980" sldId="367"/>
        </pc:sldMkLst>
      </pc:sldChg>
    </pc:docChg>
  </pc:docChgLst>
  <pc:docChgLst>
    <pc:chgData name="Ramil de Jesus" userId="S::ramil.dejesus@mbie.govt.nz::c2a32db2-f229-46b9-9fcd-faec07ace414" providerId="AD" clId="Web-{DE0060A5-2D55-3FB9-9ACE-FD9C6C4C80FD}"/>
    <pc:docChg chg="modSld">
      <pc:chgData name="Ramil de Jesus" userId="S::ramil.dejesus@mbie.govt.nz::c2a32db2-f229-46b9-9fcd-faec07ace414" providerId="AD" clId="Web-{DE0060A5-2D55-3FB9-9ACE-FD9C6C4C80FD}" dt="2022-04-26T03:44:52.381" v="3" actId="14100"/>
      <pc:docMkLst>
        <pc:docMk/>
      </pc:docMkLst>
      <pc:sldChg chg="addSp delSp modSp">
        <pc:chgData name="Ramil de Jesus" userId="S::ramil.dejesus@mbie.govt.nz::c2a32db2-f229-46b9-9fcd-faec07ace414" providerId="AD" clId="Web-{DE0060A5-2D55-3FB9-9ACE-FD9C6C4C80FD}" dt="2022-04-26T03:44:52.381" v="3" actId="14100"/>
        <pc:sldMkLst>
          <pc:docMk/>
          <pc:sldMk cId="1803892226" sldId="363"/>
        </pc:sldMkLst>
        <pc:picChg chg="add mod">
          <ac:chgData name="Ramil de Jesus" userId="S::ramil.dejesus@mbie.govt.nz::c2a32db2-f229-46b9-9fcd-faec07ace414" providerId="AD" clId="Web-{DE0060A5-2D55-3FB9-9ACE-FD9C6C4C80FD}" dt="2022-04-26T03:44:52.381" v="3" actId="14100"/>
          <ac:picMkLst>
            <pc:docMk/>
            <pc:sldMk cId="1803892226" sldId="363"/>
            <ac:picMk id="4" creationId="{CE2464FD-8566-1239-30D7-945A143E82BA}"/>
          </ac:picMkLst>
        </pc:picChg>
        <pc:picChg chg="del">
          <ac:chgData name="Ramil de Jesus" userId="S::ramil.dejesus@mbie.govt.nz::c2a32db2-f229-46b9-9fcd-faec07ace414" providerId="AD" clId="Web-{DE0060A5-2D55-3FB9-9ACE-FD9C6C4C80FD}" dt="2022-04-26T03:44:11.521" v="0"/>
          <ac:picMkLst>
            <pc:docMk/>
            <pc:sldMk cId="1803892226" sldId="363"/>
            <ac:picMk id="5" creationId="{24B72D8A-7516-1FFB-EF7A-8102837F591E}"/>
          </ac:picMkLst>
        </pc:picChg>
      </pc:sldChg>
    </pc:docChg>
  </pc:docChgLst>
  <pc:docChgLst>
    <pc:chgData name="Ramil de Jesus" userId="S::ramil.dejesus@mbie.govt.nz::c2a32db2-f229-46b9-9fcd-faec07ace414" providerId="AD" clId="Web-{41CFB272-9FBE-1D6F-C4DA-B42D7A5A1450}"/>
    <pc:docChg chg="modSld">
      <pc:chgData name="Ramil de Jesus" userId="S::ramil.dejesus@mbie.govt.nz::c2a32db2-f229-46b9-9fcd-faec07ace414" providerId="AD" clId="Web-{41CFB272-9FBE-1D6F-C4DA-B42D7A5A1450}" dt="2022-03-31T03:33:48.648" v="158"/>
      <pc:docMkLst>
        <pc:docMk/>
      </pc:docMkLst>
      <pc:sldChg chg="modSp modCm">
        <pc:chgData name="Ramil de Jesus" userId="S::ramil.dejesus@mbie.govt.nz::c2a32db2-f229-46b9-9fcd-faec07ace414" providerId="AD" clId="Web-{41CFB272-9FBE-1D6F-C4DA-B42D7A5A1450}" dt="2022-03-31T03:33:48.648" v="158"/>
        <pc:sldMkLst>
          <pc:docMk/>
          <pc:sldMk cId="2793503750" sldId="366"/>
        </pc:sldMkLst>
        <pc:graphicFrameChg chg="mod modGraphic">
          <ac:chgData name="Ramil de Jesus" userId="S::ramil.dejesus@mbie.govt.nz::c2a32db2-f229-46b9-9fcd-faec07ace414" providerId="AD" clId="Web-{41CFB272-9FBE-1D6F-C4DA-B42D7A5A1450}" dt="2022-03-31T03:33:48.648" v="158"/>
          <ac:graphicFrameMkLst>
            <pc:docMk/>
            <pc:sldMk cId="2793503750" sldId="366"/>
            <ac:graphicFrameMk id="3" creationId="{00000000-0000-0000-0000-000000000000}"/>
          </ac:graphicFrameMkLst>
        </pc:graphicFrameChg>
      </pc:sldChg>
      <pc:sldChg chg="modCm">
        <pc:chgData name="Ramil de Jesus" userId="S::ramil.dejesus@mbie.govt.nz::c2a32db2-f229-46b9-9fcd-faec07ace414" providerId="AD" clId="Web-{41CFB272-9FBE-1D6F-C4DA-B42D7A5A1450}" dt="2022-03-31T03:32:47.868" v="150"/>
        <pc:sldMkLst>
          <pc:docMk/>
          <pc:sldMk cId="3271260642" sldId="369"/>
        </pc:sldMkLst>
      </pc:sldChg>
    </pc:docChg>
  </pc:docChgLst>
  <pc:docChgLst>
    <pc:chgData name="Bronwyn Chapman" userId="S::bronwyn.chapman@mbie.govt.nz::95c36ae6-477f-4020-aebd-72b9070d740d" providerId="AD" clId="Web-{659CD07C-26FC-42F3-47D3-100748879997}"/>
    <pc:docChg chg="mod">
      <pc:chgData name="Bronwyn Chapman" userId="S::bronwyn.chapman@mbie.govt.nz::95c36ae6-477f-4020-aebd-72b9070d740d" providerId="AD" clId="Web-{659CD07C-26FC-42F3-47D3-100748879997}" dt="2022-04-07T06:26:01.633" v="2"/>
      <pc:docMkLst>
        <pc:docMk/>
      </pc:docMkLst>
      <pc:sldChg chg="addCm">
        <pc:chgData name="Bronwyn Chapman" userId="S::bronwyn.chapman@mbie.govt.nz::95c36ae6-477f-4020-aebd-72b9070d740d" providerId="AD" clId="Web-{659CD07C-26FC-42F3-47D3-100748879997}" dt="2022-04-07T06:22:01.096" v="1"/>
        <pc:sldMkLst>
          <pc:docMk/>
          <pc:sldMk cId="1803892226" sldId="363"/>
        </pc:sldMkLst>
      </pc:sldChg>
      <pc:sldChg chg="addCm">
        <pc:chgData name="Bronwyn Chapman" userId="S::bronwyn.chapman@mbie.govt.nz::95c36ae6-477f-4020-aebd-72b9070d740d" providerId="AD" clId="Web-{659CD07C-26FC-42F3-47D3-100748879997}" dt="2022-04-07T06:26:01.633" v="2"/>
        <pc:sldMkLst>
          <pc:docMk/>
          <pc:sldMk cId="3207036639" sldId="370"/>
        </pc:sldMkLst>
      </pc:sldChg>
    </pc:docChg>
  </pc:docChgLst>
  <pc:docChgLst>
    <pc:chgData name="Ramil de Jesus" userId="S::ramil.dejesus@mbie.govt.nz::c2a32db2-f229-46b9-9fcd-faec07ace414" providerId="AD" clId="Web-{E2FD86A3-BB97-5ADC-0F06-290DFFB4098D}"/>
    <pc:docChg chg="modSld">
      <pc:chgData name="Ramil de Jesus" userId="S::ramil.dejesus@mbie.govt.nz::c2a32db2-f229-46b9-9fcd-faec07ace414" providerId="AD" clId="Web-{E2FD86A3-BB97-5ADC-0F06-290DFFB4098D}" dt="2022-04-19T20:49:53.228" v="6" actId="1076"/>
      <pc:docMkLst>
        <pc:docMk/>
      </pc:docMkLst>
      <pc:sldChg chg="addSp delSp modSp">
        <pc:chgData name="Ramil de Jesus" userId="S::ramil.dejesus@mbie.govt.nz::c2a32db2-f229-46b9-9fcd-faec07ace414" providerId="AD" clId="Web-{E2FD86A3-BB97-5ADC-0F06-290DFFB4098D}" dt="2022-04-19T20:49:53.228" v="6" actId="1076"/>
        <pc:sldMkLst>
          <pc:docMk/>
          <pc:sldMk cId="1803892226" sldId="363"/>
        </pc:sldMkLst>
        <pc:picChg chg="add del mod">
          <ac:chgData name="Ramil de Jesus" userId="S::ramil.dejesus@mbie.govt.nz::c2a32db2-f229-46b9-9fcd-faec07ace414" providerId="AD" clId="Web-{E2FD86A3-BB97-5ADC-0F06-290DFFB4098D}" dt="2022-04-19T20:48:53.633" v="3"/>
          <ac:picMkLst>
            <pc:docMk/>
            <pc:sldMk cId="1803892226" sldId="363"/>
            <ac:picMk id="4" creationId="{146C3AFE-4A5B-8191-8AA1-4BBA44868526}"/>
          </ac:picMkLst>
        </pc:picChg>
        <pc:picChg chg="add mod">
          <ac:chgData name="Ramil de Jesus" userId="S::ramil.dejesus@mbie.govt.nz::c2a32db2-f229-46b9-9fcd-faec07ace414" providerId="AD" clId="Web-{E2FD86A3-BB97-5ADC-0F06-290DFFB4098D}" dt="2022-04-19T20:49:53.228" v="6" actId="1076"/>
          <ac:picMkLst>
            <pc:docMk/>
            <pc:sldMk cId="1803892226" sldId="363"/>
            <ac:picMk id="5" creationId="{24B72D8A-7516-1FFB-EF7A-8102837F591E}"/>
          </ac:picMkLst>
        </pc:picChg>
        <pc:picChg chg="del">
          <ac:chgData name="Ramil de Jesus" userId="S::ramil.dejesus@mbie.govt.nz::c2a32db2-f229-46b9-9fcd-faec07ace414" providerId="AD" clId="Web-{E2FD86A3-BB97-5ADC-0F06-290DFFB4098D}" dt="2022-04-19T20:47:10.739" v="0"/>
          <ac:picMkLst>
            <pc:docMk/>
            <pc:sldMk cId="1803892226" sldId="363"/>
            <ac:picMk id="11" creationId="{84A73095-23D7-4321-B0E9-1AB47561FE6C}"/>
          </ac:picMkLst>
        </pc:picChg>
      </pc:sldChg>
    </pc:docChg>
  </pc:docChgLst>
  <pc:docChgLst>
    <pc:chgData name="Gracie Welsby" userId="S::gracie.welsby2@mbie.govt.nz::c4bbe32a-7d21-4274-b947-8fc977db382c" providerId="AD" clId="Web-{E0900D04-C60F-1C14-053A-E36070E407EC}"/>
    <pc:docChg chg="modSld">
      <pc:chgData name="Gracie Welsby" userId="S::gracie.welsby2@mbie.govt.nz::c4bbe32a-7d21-4274-b947-8fc977db382c" providerId="AD" clId="Web-{E0900D04-C60F-1C14-053A-E36070E407EC}" dt="2022-04-19T04:20:09.222" v="42"/>
      <pc:docMkLst>
        <pc:docMk/>
      </pc:docMkLst>
      <pc:sldChg chg="modSp">
        <pc:chgData name="Gracie Welsby" userId="S::gracie.welsby2@mbie.govt.nz::c4bbe32a-7d21-4274-b947-8fc977db382c" providerId="AD" clId="Web-{E0900D04-C60F-1C14-053A-E36070E407EC}" dt="2022-04-19T04:19:40.050" v="27"/>
        <pc:sldMkLst>
          <pc:docMk/>
          <pc:sldMk cId="2793503750" sldId="366"/>
        </pc:sldMkLst>
        <pc:graphicFrameChg chg="mod modGraphic">
          <ac:chgData name="Gracie Welsby" userId="S::gracie.welsby2@mbie.govt.nz::c4bbe32a-7d21-4274-b947-8fc977db382c" providerId="AD" clId="Web-{E0900D04-C60F-1C14-053A-E36070E407EC}" dt="2022-04-19T04:19:40.050" v="27"/>
          <ac:graphicFrameMkLst>
            <pc:docMk/>
            <pc:sldMk cId="2793503750" sldId="366"/>
            <ac:graphicFrameMk id="3" creationId="{00000000-0000-0000-0000-000000000000}"/>
          </ac:graphicFrameMkLst>
        </pc:graphicFrameChg>
      </pc:sldChg>
      <pc:sldChg chg="modSp modCm">
        <pc:chgData name="Gracie Welsby" userId="S::gracie.welsby2@mbie.govt.nz::c4bbe32a-7d21-4274-b947-8fc977db382c" providerId="AD" clId="Web-{E0900D04-C60F-1C14-053A-E36070E407EC}" dt="2022-04-19T04:19:49.378" v="30" actId="20577"/>
        <pc:sldMkLst>
          <pc:docMk/>
          <pc:sldMk cId="3207036639" sldId="370"/>
        </pc:sldMkLst>
        <pc:spChg chg="mod">
          <ac:chgData name="Gracie Welsby" userId="S::gracie.welsby2@mbie.govt.nz::c4bbe32a-7d21-4274-b947-8fc977db382c" providerId="AD" clId="Web-{E0900D04-C60F-1C14-053A-E36070E407EC}" dt="2022-04-19T04:19:49.378" v="30" actId="20577"/>
          <ac:spMkLst>
            <pc:docMk/>
            <pc:sldMk cId="3207036639" sldId="370"/>
            <ac:spMk id="4099" creationId="{00000000-0000-0000-0000-000000000000}"/>
          </ac:spMkLst>
        </pc:spChg>
      </pc:sldChg>
      <pc:sldChg chg="modSp modCm">
        <pc:chgData name="Gracie Welsby" userId="S::gracie.welsby2@mbie.govt.nz::c4bbe32a-7d21-4274-b947-8fc977db382c" providerId="AD" clId="Web-{E0900D04-C60F-1C14-053A-E36070E407EC}" dt="2022-04-19T04:20:09.222" v="42"/>
        <pc:sldMkLst>
          <pc:docMk/>
          <pc:sldMk cId="823806069" sldId="371"/>
        </pc:sldMkLst>
        <pc:graphicFrameChg chg="mod modGraphic">
          <ac:chgData name="Gracie Welsby" userId="S::gracie.welsby2@mbie.govt.nz::c4bbe32a-7d21-4274-b947-8fc977db382c" providerId="AD" clId="Web-{E0900D04-C60F-1C14-053A-E36070E407EC}" dt="2022-04-19T04:20:09.222" v="42"/>
          <ac:graphicFrameMkLst>
            <pc:docMk/>
            <pc:sldMk cId="823806069" sldId="371"/>
            <ac:graphicFrameMk id="3" creationId="{37B78D7B-EAC1-4FB0-A7CB-DC58C85EAB5D}"/>
          </ac:graphicFrameMkLst>
        </pc:graphicFrameChg>
      </pc:sldChg>
    </pc:docChg>
  </pc:docChgLst>
  <pc:docChgLst>
    <pc:chgData name="Greg Forsythe" userId="S::greg.forsythe@mbie.govt.nz::06f361b1-7ac2-41a9-9b52-7b16b1e068bc" providerId="AD" clId="Web-{60D79882-5647-8B24-1C95-052F9BBB1F43}"/>
    <pc:docChg chg="mod modSld">
      <pc:chgData name="Greg Forsythe" userId="S::greg.forsythe@mbie.govt.nz::06f361b1-7ac2-41a9-9b52-7b16b1e068bc" providerId="AD" clId="Web-{60D79882-5647-8B24-1C95-052F9BBB1F43}" dt="2022-03-30T20:23:03.918" v="92"/>
      <pc:docMkLst>
        <pc:docMk/>
      </pc:docMkLst>
      <pc:sldChg chg="modSp addCm modCm">
        <pc:chgData name="Greg Forsythe" userId="S::greg.forsythe@mbie.govt.nz::06f361b1-7ac2-41a9-9b52-7b16b1e068bc" providerId="AD" clId="Web-{60D79882-5647-8B24-1C95-052F9BBB1F43}" dt="2022-03-30T20:23:03.918" v="92"/>
        <pc:sldMkLst>
          <pc:docMk/>
          <pc:sldMk cId="2793503750" sldId="366"/>
        </pc:sldMkLst>
        <pc:graphicFrameChg chg="mod modGraphic">
          <ac:chgData name="Greg Forsythe" userId="S::greg.forsythe@mbie.govt.nz::06f361b1-7ac2-41a9-9b52-7b16b1e068bc" providerId="AD" clId="Web-{60D79882-5647-8B24-1C95-052F9BBB1F43}" dt="2022-03-30T20:23:03.918" v="92"/>
          <ac:graphicFrameMkLst>
            <pc:docMk/>
            <pc:sldMk cId="2793503750" sldId="366"/>
            <ac:graphicFrameMk id="3" creationId="{00000000-0000-0000-0000-000000000000}"/>
          </ac:graphicFrameMkLst>
        </pc:graphicFrameChg>
      </pc:sldChg>
    </pc:docChg>
  </pc:docChgLst>
  <pc:docChgLst>
    <pc:chgData name="Ramil de Jesus" userId="S::ramil.dejesus@mbie.govt.nz::c2a32db2-f229-46b9-9fcd-faec07ace414" providerId="AD" clId="Web-{D4DF388C-8999-E919-D45F-F064B57D34F1}"/>
    <pc:docChg chg="delSld">
      <pc:chgData name="Ramil de Jesus" userId="S::ramil.dejesus@mbie.govt.nz::c2a32db2-f229-46b9-9fcd-faec07ace414" providerId="AD" clId="Web-{D4DF388C-8999-E919-D45F-F064B57D34F1}" dt="2022-03-31T22:37:46.884" v="0"/>
      <pc:docMkLst>
        <pc:docMk/>
      </pc:docMkLst>
      <pc:sldChg chg="del">
        <pc:chgData name="Ramil de Jesus" userId="S::ramil.dejesus@mbie.govt.nz::c2a32db2-f229-46b9-9fcd-faec07ace414" providerId="AD" clId="Web-{D4DF388C-8999-E919-D45F-F064B57D34F1}" dt="2022-03-31T22:37:46.884" v="0"/>
        <pc:sldMkLst>
          <pc:docMk/>
          <pc:sldMk cId="3271260642" sldId="369"/>
        </pc:sldMkLst>
      </pc:sldChg>
    </pc:docChg>
  </pc:docChgLst>
  <pc:docChgLst>
    <pc:chgData name="Gracie Welsby" userId="S::gracie.welsby2@mbie.govt.nz::c4bbe32a-7d21-4274-b947-8fc977db382c" providerId="AD" clId="Web-{22DBC756-3571-F47F-0A13-BABAE24BD92B}"/>
    <pc:docChg chg="modSld">
      <pc:chgData name="Gracie Welsby" userId="S::gracie.welsby2@mbie.govt.nz::c4bbe32a-7d21-4274-b947-8fc977db382c" providerId="AD" clId="Web-{22DBC756-3571-F47F-0A13-BABAE24BD92B}" dt="2022-03-31T01:52:33.832" v="34" actId="1076"/>
      <pc:docMkLst>
        <pc:docMk/>
      </pc:docMkLst>
      <pc:sldChg chg="addSp modSp">
        <pc:chgData name="Gracie Welsby" userId="S::gracie.welsby2@mbie.govt.nz::c4bbe32a-7d21-4274-b947-8fc977db382c" providerId="AD" clId="Web-{22DBC756-3571-F47F-0A13-BABAE24BD92B}" dt="2022-03-31T01:52:33.832" v="34" actId="1076"/>
        <pc:sldMkLst>
          <pc:docMk/>
          <pc:sldMk cId="81037390" sldId="300"/>
        </pc:sldMkLst>
        <pc:spChg chg="mod">
          <ac:chgData name="Gracie Welsby" userId="S::gracie.welsby2@mbie.govt.nz::c4bbe32a-7d21-4274-b947-8fc977db382c" providerId="AD" clId="Web-{22DBC756-3571-F47F-0A13-BABAE24BD92B}" dt="2022-03-31T01:52:18.598" v="32" actId="20577"/>
          <ac:spMkLst>
            <pc:docMk/>
            <pc:sldMk cId="81037390" sldId="300"/>
            <ac:spMk id="2" creationId="{00000000-0000-0000-0000-000000000000}"/>
          </ac:spMkLst>
        </pc:spChg>
        <pc:spChg chg="add mod">
          <ac:chgData name="Gracie Welsby" userId="S::gracie.welsby2@mbie.govt.nz::c4bbe32a-7d21-4274-b947-8fc977db382c" providerId="AD" clId="Web-{22DBC756-3571-F47F-0A13-BABAE24BD92B}" dt="2022-03-31T01:52:33.832" v="34" actId="1076"/>
          <ac:spMkLst>
            <pc:docMk/>
            <pc:sldMk cId="81037390" sldId="300"/>
            <ac:spMk id="3" creationId="{9CA07073-A058-FDC2-269E-2254BEACC94B}"/>
          </ac:spMkLst>
        </pc:spChg>
      </pc:sldChg>
    </pc:docChg>
  </pc:docChgLst>
  <pc:docChgLst>
    <pc:chgData name="Ramil de Jesus" userId="c2a32db2-f229-46b9-9fcd-faec07ace414" providerId="ADAL" clId="{650FF711-9F62-45D3-B5A8-266BE173A381}"/>
    <pc:docChg chg="custSel modSld">
      <pc:chgData name="Ramil de Jesus" userId="c2a32db2-f229-46b9-9fcd-faec07ace414" providerId="ADAL" clId="{650FF711-9F62-45D3-B5A8-266BE173A381}" dt="2022-04-07T21:06:47.377" v="176" actId="14100"/>
      <pc:docMkLst>
        <pc:docMk/>
      </pc:docMkLst>
      <pc:sldChg chg="addSp delSp modSp mod">
        <pc:chgData name="Ramil de Jesus" userId="c2a32db2-f229-46b9-9fcd-faec07ace414" providerId="ADAL" clId="{650FF711-9F62-45D3-B5A8-266BE173A381}" dt="2022-04-07T21:06:47.377" v="176" actId="14100"/>
        <pc:sldMkLst>
          <pc:docMk/>
          <pc:sldMk cId="1803892226" sldId="363"/>
        </pc:sldMkLst>
        <pc:spChg chg="mod">
          <ac:chgData name="Ramil de Jesus" userId="c2a32db2-f229-46b9-9fcd-faec07ace414" providerId="ADAL" clId="{650FF711-9F62-45D3-B5A8-266BE173A381}" dt="2022-04-06T22:01:49.503" v="5" actId="1038"/>
          <ac:spMkLst>
            <pc:docMk/>
            <pc:sldMk cId="1803892226" sldId="363"/>
            <ac:spMk id="10" creationId="{00000000-0000-0000-0000-000000000000}"/>
          </ac:spMkLst>
        </pc:spChg>
        <pc:spChg chg="mod">
          <ac:chgData name="Ramil de Jesus" userId="c2a32db2-f229-46b9-9fcd-faec07ace414" providerId="ADAL" clId="{650FF711-9F62-45D3-B5A8-266BE173A381}" dt="2022-04-06T22:01:59.255" v="18" actId="1038"/>
          <ac:spMkLst>
            <pc:docMk/>
            <pc:sldMk cId="1803892226" sldId="363"/>
            <ac:spMk id="4099" creationId="{00000000-0000-0000-0000-000000000000}"/>
          </ac:spMkLst>
        </pc:spChg>
        <pc:picChg chg="add mod">
          <ac:chgData name="Ramil de Jesus" userId="c2a32db2-f229-46b9-9fcd-faec07ace414" providerId="ADAL" clId="{650FF711-9F62-45D3-B5A8-266BE173A381}" dt="2022-04-07T21:06:47.377" v="176" actId="14100"/>
          <ac:picMkLst>
            <pc:docMk/>
            <pc:sldMk cId="1803892226" sldId="363"/>
            <ac:picMk id="3" creationId="{8709D90F-BE39-4875-B795-9C1155EE2140}"/>
          </ac:picMkLst>
        </pc:picChg>
        <pc:picChg chg="del">
          <ac:chgData name="Ramil de Jesus" userId="c2a32db2-f229-46b9-9fcd-faec07ace414" providerId="ADAL" clId="{650FF711-9F62-45D3-B5A8-266BE173A381}" dt="2022-04-06T22:02:01.936" v="19" actId="478"/>
          <ac:picMkLst>
            <pc:docMk/>
            <pc:sldMk cId="1803892226" sldId="363"/>
            <ac:picMk id="3" creationId="{F02FB055-99DA-48A4-8FD5-8C2637B02A47}"/>
          </ac:picMkLst>
        </pc:picChg>
        <pc:picChg chg="add del mod">
          <ac:chgData name="Ramil de Jesus" userId="c2a32db2-f229-46b9-9fcd-faec07ace414" providerId="ADAL" clId="{650FF711-9F62-45D3-B5A8-266BE173A381}" dt="2022-04-07T21:04:03.238" v="134" actId="478"/>
          <ac:picMkLst>
            <pc:docMk/>
            <pc:sldMk cId="1803892226" sldId="363"/>
            <ac:picMk id="4" creationId="{F21CBD5D-D543-4B57-BDDF-3EF517F8BA07}"/>
          </ac:picMkLst>
        </pc:picChg>
        <pc:picChg chg="mod">
          <ac:chgData name="Ramil de Jesus" userId="c2a32db2-f229-46b9-9fcd-faec07ace414" providerId="ADAL" clId="{650FF711-9F62-45D3-B5A8-266BE173A381}" dt="2022-04-06T22:01:53.507" v="11" actId="1038"/>
          <ac:picMkLst>
            <pc:docMk/>
            <pc:sldMk cId="1803892226" sldId="363"/>
            <ac:picMk id="6" creationId="{92E731F6-E1F8-4F6A-A548-7B7C7DD999CC}"/>
          </ac:picMkLst>
        </pc:picChg>
        <pc:picChg chg="del">
          <ac:chgData name="Ramil de Jesus" userId="c2a32db2-f229-46b9-9fcd-faec07ace414" providerId="ADAL" clId="{650FF711-9F62-45D3-B5A8-266BE173A381}" dt="2022-04-06T22:03:15.022" v="34" actId="478"/>
          <ac:picMkLst>
            <pc:docMk/>
            <pc:sldMk cId="1803892226" sldId="363"/>
            <ac:picMk id="7" creationId="{9A260BAC-903F-4292-A2B5-1866327EFD2B}"/>
          </ac:picMkLst>
        </pc:picChg>
        <pc:picChg chg="add mod">
          <ac:chgData name="Ramil de Jesus" userId="c2a32db2-f229-46b9-9fcd-faec07ace414" providerId="ADAL" clId="{650FF711-9F62-45D3-B5A8-266BE173A381}" dt="2022-04-07T21:06:07.440" v="165" actId="14100"/>
          <ac:picMkLst>
            <pc:docMk/>
            <pc:sldMk cId="1803892226" sldId="363"/>
            <ac:picMk id="7" creationId="{DBB3BFBE-1A93-475E-95D5-BDF90CC30F34}"/>
          </ac:picMkLst>
        </pc:picChg>
        <pc:picChg chg="add del mod">
          <ac:chgData name="Ramil de Jesus" userId="c2a32db2-f229-46b9-9fcd-faec07ace414" providerId="ADAL" clId="{650FF711-9F62-45D3-B5A8-266BE173A381}" dt="2022-04-07T21:04:07.126" v="136" actId="478"/>
          <ac:picMkLst>
            <pc:docMk/>
            <pc:sldMk cId="1803892226" sldId="363"/>
            <ac:picMk id="8" creationId="{C6941468-9B00-4812-911F-F1B2665FA3E0}"/>
          </ac:picMkLst>
        </pc:picChg>
        <pc:picChg chg="del">
          <ac:chgData name="Ramil de Jesus" userId="c2a32db2-f229-46b9-9fcd-faec07ace414" providerId="ADAL" clId="{650FF711-9F62-45D3-B5A8-266BE173A381}" dt="2022-04-06T22:03:16.645" v="35" actId="478"/>
          <ac:picMkLst>
            <pc:docMk/>
            <pc:sldMk cId="1803892226" sldId="363"/>
            <ac:picMk id="11" creationId="{776BD827-EB70-4AD3-A7E0-E77199B8469F}"/>
          </ac:picMkLst>
        </pc:picChg>
        <pc:picChg chg="add mod">
          <ac:chgData name="Ramil de Jesus" userId="c2a32db2-f229-46b9-9fcd-faec07ace414" providerId="ADAL" clId="{650FF711-9F62-45D3-B5A8-266BE173A381}" dt="2022-04-07T21:06:24.211" v="171" actId="14100"/>
          <ac:picMkLst>
            <pc:docMk/>
            <pc:sldMk cId="1803892226" sldId="363"/>
            <ac:picMk id="11" creationId="{84A73095-23D7-4321-B0E9-1AB47561FE6C}"/>
          </ac:picMkLst>
        </pc:picChg>
        <pc:picChg chg="add del mod">
          <ac:chgData name="Ramil de Jesus" userId="c2a32db2-f229-46b9-9fcd-faec07ace414" providerId="ADAL" clId="{650FF711-9F62-45D3-B5A8-266BE173A381}" dt="2022-04-07T21:04:05.352" v="135" actId="478"/>
          <ac:picMkLst>
            <pc:docMk/>
            <pc:sldMk cId="1803892226" sldId="363"/>
            <ac:picMk id="12" creationId="{EE7618FA-B543-4515-AC2F-52626242C117}"/>
          </ac:picMkLst>
        </pc:picChg>
        <pc:picChg chg="del">
          <ac:chgData name="Ramil de Jesus" userId="c2a32db2-f229-46b9-9fcd-faec07ace414" providerId="ADAL" clId="{650FF711-9F62-45D3-B5A8-266BE173A381}" dt="2022-04-06T22:02:29.724" v="25" actId="478"/>
          <ac:picMkLst>
            <pc:docMk/>
            <pc:sldMk cId="1803892226" sldId="363"/>
            <ac:picMk id="13" creationId="{77E5F6FE-65F7-4756-93A5-BBCD7F89C5DA}"/>
          </ac:picMkLst>
        </pc:picChg>
        <pc:picChg chg="add mod">
          <ac:chgData name="Ramil de Jesus" userId="c2a32db2-f229-46b9-9fcd-faec07ace414" providerId="ADAL" clId="{650FF711-9F62-45D3-B5A8-266BE173A381}" dt="2022-04-07T21:06:37.559" v="175" actId="1076"/>
          <ac:picMkLst>
            <pc:docMk/>
            <pc:sldMk cId="1803892226" sldId="363"/>
            <ac:picMk id="14" creationId="{0957507B-2892-4798-B6A4-2B767D36B0B8}"/>
          </ac:picMkLst>
        </pc:picChg>
        <pc:picChg chg="add del mod">
          <ac:chgData name="Ramil de Jesus" userId="c2a32db2-f229-46b9-9fcd-faec07ace414" providerId="ADAL" clId="{650FF711-9F62-45D3-B5A8-266BE173A381}" dt="2022-04-07T21:04:09.139" v="137" actId="478"/>
          <ac:picMkLst>
            <pc:docMk/>
            <pc:sldMk cId="1803892226" sldId="363"/>
            <ac:picMk id="15" creationId="{3B67AE63-4F04-4722-B3E0-37B6354AABEF}"/>
          </ac:picMkLst>
        </pc:picChg>
      </pc:sldChg>
      <pc:sldChg chg="modSp mod">
        <pc:chgData name="Ramil de Jesus" userId="c2a32db2-f229-46b9-9fcd-faec07ace414" providerId="ADAL" clId="{650FF711-9F62-45D3-B5A8-266BE173A381}" dt="2022-04-06T22:04:46.559" v="81" actId="1037"/>
        <pc:sldMkLst>
          <pc:docMk/>
          <pc:sldMk cId="2793503750" sldId="366"/>
        </pc:sldMkLst>
        <pc:spChg chg="mod">
          <ac:chgData name="Ramil de Jesus" userId="c2a32db2-f229-46b9-9fcd-faec07ace414" providerId="ADAL" clId="{650FF711-9F62-45D3-B5A8-266BE173A381}" dt="2022-04-06T22:04:30.846" v="59" actId="1038"/>
          <ac:spMkLst>
            <pc:docMk/>
            <pc:sldMk cId="2793503750" sldId="366"/>
            <ac:spMk id="4098" creationId="{00000000-0000-0000-0000-000000000000}"/>
          </ac:spMkLst>
        </pc:spChg>
        <pc:graphicFrameChg chg="mod modGraphic">
          <ac:chgData name="Ramil de Jesus" userId="c2a32db2-f229-46b9-9fcd-faec07ace414" providerId="ADAL" clId="{650FF711-9F62-45D3-B5A8-266BE173A381}" dt="2022-04-06T22:04:42.865" v="74" actId="1036"/>
          <ac:graphicFrameMkLst>
            <pc:docMk/>
            <pc:sldMk cId="2793503750" sldId="366"/>
            <ac:graphicFrameMk id="3" creationId="{00000000-0000-0000-0000-000000000000}"/>
          </ac:graphicFrameMkLst>
        </pc:graphicFrameChg>
        <pc:picChg chg="mod">
          <ac:chgData name="Ramil de Jesus" userId="c2a32db2-f229-46b9-9fcd-faec07ace414" providerId="ADAL" clId="{650FF711-9F62-45D3-B5A8-266BE173A381}" dt="2022-04-06T22:04:46.559" v="81" actId="1037"/>
          <ac:picMkLst>
            <pc:docMk/>
            <pc:sldMk cId="2793503750" sldId="366"/>
            <ac:picMk id="14" creationId="{6D49743D-89E8-4640-A91F-CFE14FEE2780}"/>
          </ac:picMkLst>
        </pc:picChg>
      </pc:sldChg>
      <pc:sldChg chg="modSp mod">
        <pc:chgData name="Ramil de Jesus" userId="c2a32db2-f229-46b9-9fcd-faec07ace414" providerId="ADAL" clId="{650FF711-9F62-45D3-B5A8-266BE173A381}" dt="2022-04-06T22:05:16.316" v="101" actId="1037"/>
        <pc:sldMkLst>
          <pc:docMk/>
          <pc:sldMk cId="3207036639" sldId="370"/>
        </pc:sldMkLst>
        <pc:spChg chg="mod">
          <ac:chgData name="Ramil de Jesus" userId="c2a32db2-f229-46b9-9fcd-faec07ace414" providerId="ADAL" clId="{650FF711-9F62-45D3-B5A8-266BE173A381}" dt="2022-04-06T22:05:16.316" v="101" actId="1037"/>
          <ac:spMkLst>
            <pc:docMk/>
            <pc:sldMk cId="3207036639" sldId="370"/>
            <ac:spMk id="3" creationId="{699C38E9-AABF-4AC1-AD68-32E91C982FEA}"/>
          </ac:spMkLst>
        </pc:spChg>
        <pc:spChg chg="mod">
          <ac:chgData name="Ramil de Jesus" userId="c2a32db2-f229-46b9-9fcd-faec07ace414" providerId="ADAL" clId="{650FF711-9F62-45D3-B5A8-266BE173A381}" dt="2022-04-06T22:04:58.169" v="89" actId="1038"/>
          <ac:spMkLst>
            <pc:docMk/>
            <pc:sldMk cId="3207036639" sldId="370"/>
            <ac:spMk id="10" creationId="{00000000-0000-0000-0000-000000000000}"/>
          </ac:spMkLst>
        </pc:spChg>
        <pc:spChg chg="mod">
          <ac:chgData name="Ramil de Jesus" userId="c2a32db2-f229-46b9-9fcd-faec07ace414" providerId="ADAL" clId="{650FF711-9F62-45D3-B5A8-266BE173A381}" dt="2022-04-06T22:05:07.398" v="99" actId="1038"/>
          <ac:spMkLst>
            <pc:docMk/>
            <pc:sldMk cId="3207036639" sldId="370"/>
            <ac:spMk id="4099" creationId="{00000000-0000-0000-0000-000000000000}"/>
          </ac:spMkLst>
        </pc:spChg>
        <pc:picChg chg="mod">
          <ac:chgData name="Ramil de Jesus" userId="c2a32db2-f229-46b9-9fcd-faec07ace414" providerId="ADAL" clId="{650FF711-9F62-45D3-B5A8-266BE173A381}" dt="2022-04-06T22:05:01.837" v="94" actId="1037"/>
          <ac:picMkLst>
            <pc:docMk/>
            <pc:sldMk cId="3207036639" sldId="370"/>
            <ac:picMk id="5" creationId="{083D9207-F10A-4034-BF67-47C0A8F66F3B}"/>
          </ac:picMkLst>
        </pc:picChg>
      </pc:sldChg>
      <pc:sldChg chg="modSp mod">
        <pc:chgData name="Ramil de Jesus" userId="c2a32db2-f229-46b9-9fcd-faec07ace414" providerId="ADAL" clId="{650FF711-9F62-45D3-B5A8-266BE173A381}" dt="2022-04-06T22:05:28.900" v="133" actId="1037"/>
        <pc:sldMkLst>
          <pc:docMk/>
          <pc:sldMk cId="823806069" sldId="371"/>
        </pc:sldMkLst>
        <pc:spChg chg="mod">
          <ac:chgData name="Ramil de Jesus" userId="c2a32db2-f229-46b9-9fcd-faec07ace414" providerId="ADAL" clId="{650FF711-9F62-45D3-B5A8-266BE173A381}" dt="2022-04-06T22:05:24.706" v="117" actId="1038"/>
          <ac:spMkLst>
            <pc:docMk/>
            <pc:sldMk cId="823806069" sldId="371"/>
            <ac:spMk id="10" creationId="{00000000-0000-0000-0000-000000000000}"/>
          </ac:spMkLst>
        </pc:spChg>
        <pc:picChg chg="mod">
          <ac:chgData name="Ramil de Jesus" userId="c2a32db2-f229-46b9-9fcd-faec07ace414" providerId="ADAL" clId="{650FF711-9F62-45D3-B5A8-266BE173A381}" dt="2022-04-06T22:05:28.900" v="133" actId="1037"/>
          <ac:picMkLst>
            <pc:docMk/>
            <pc:sldMk cId="823806069" sldId="371"/>
            <ac:picMk id="6" creationId="{ED882668-7240-4D42-A601-8FA830250B5E}"/>
          </ac:picMkLst>
        </pc:picChg>
      </pc:sldChg>
    </pc:docChg>
  </pc:docChgLst>
  <pc:docChgLst>
    <pc:chgData name="Gracie Welsby" userId="S::gracie.welsby2@mbie.govt.nz::c4bbe32a-7d21-4274-b947-8fc977db382c" providerId="AD" clId="Web-{E1D774CB-CCC5-D10A-5620-338F24B7EA78}"/>
    <pc:docChg chg="addSld delSld modSld">
      <pc:chgData name="Gracie Welsby" userId="S::gracie.welsby2@mbie.govt.nz::c4bbe32a-7d21-4274-b947-8fc977db382c" providerId="AD" clId="Web-{E1D774CB-CCC5-D10A-5620-338F24B7EA78}" dt="2022-03-31T02:02:42.994" v="306"/>
      <pc:docMkLst>
        <pc:docMk/>
      </pc:docMkLst>
      <pc:sldChg chg="del">
        <pc:chgData name="Gracie Welsby" userId="S::gracie.welsby2@mbie.govt.nz::c4bbe32a-7d21-4274-b947-8fc977db382c" providerId="AD" clId="Web-{E1D774CB-CCC5-D10A-5620-338F24B7EA78}" dt="2022-03-31T01:53:42.797" v="1"/>
        <pc:sldMkLst>
          <pc:docMk/>
          <pc:sldMk cId="3406736306" sldId="360"/>
        </pc:sldMkLst>
      </pc:sldChg>
      <pc:sldChg chg="modSp addCm modCm">
        <pc:chgData name="Gracie Welsby" userId="S::gracie.welsby2@mbie.govt.nz::c4bbe32a-7d21-4274-b947-8fc977db382c" providerId="AD" clId="Web-{E1D774CB-CCC5-D10A-5620-338F24B7EA78}" dt="2022-03-31T02:02:05.728" v="303" actId="1076"/>
        <pc:sldMkLst>
          <pc:docMk/>
          <pc:sldMk cId="2793503750" sldId="366"/>
        </pc:sldMkLst>
        <pc:spChg chg="mod">
          <ac:chgData name="Gracie Welsby" userId="S::gracie.welsby2@mbie.govt.nz::c4bbe32a-7d21-4274-b947-8fc977db382c" providerId="AD" clId="Web-{E1D774CB-CCC5-D10A-5620-338F24B7EA78}" dt="2022-03-31T01:54:49.845" v="7" actId="20577"/>
          <ac:spMkLst>
            <pc:docMk/>
            <pc:sldMk cId="2793503750" sldId="366"/>
            <ac:spMk id="4098" creationId="{00000000-0000-0000-0000-000000000000}"/>
          </ac:spMkLst>
        </pc:spChg>
        <pc:graphicFrameChg chg="mod modGraphic">
          <ac:chgData name="Gracie Welsby" userId="S::gracie.welsby2@mbie.govt.nz::c4bbe32a-7d21-4274-b947-8fc977db382c" providerId="AD" clId="Web-{E1D774CB-CCC5-D10A-5620-338F24B7EA78}" dt="2022-03-31T02:02:05.728" v="303" actId="1076"/>
          <ac:graphicFrameMkLst>
            <pc:docMk/>
            <pc:sldMk cId="2793503750" sldId="366"/>
            <ac:graphicFrameMk id="3" creationId="{00000000-0000-0000-0000-000000000000}"/>
          </ac:graphicFrameMkLst>
        </pc:graphicFrameChg>
      </pc:sldChg>
      <pc:sldChg chg="del">
        <pc:chgData name="Gracie Welsby" userId="S::gracie.welsby2@mbie.govt.nz::c4bbe32a-7d21-4274-b947-8fc977db382c" providerId="AD" clId="Web-{E1D774CB-CCC5-D10A-5620-338F24B7EA78}" dt="2022-03-31T01:54:09.313" v="4"/>
        <pc:sldMkLst>
          <pc:docMk/>
          <pc:sldMk cId="2088249980" sldId="367"/>
        </pc:sldMkLst>
      </pc:sldChg>
      <pc:sldChg chg="modSp addCm">
        <pc:chgData name="Gracie Welsby" userId="S::gracie.welsby2@mbie.govt.nz::c4bbe32a-7d21-4274-b947-8fc977db382c" providerId="AD" clId="Web-{E1D774CB-CCC5-D10A-5620-338F24B7EA78}" dt="2022-03-31T02:02:42.994" v="306"/>
        <pc:sldMkLst>
          <pc:docMk/>
          <pc:sldMk cId="3271260642" sldId="369"/>
        </pc:sldMkLst>
        <pc:graphicFrameChg chg="mod modGraphic">
          <ac:chgData name="Gracie Welsby" userId="S::gracie.welsby2@mbie.govt.nz::c4bbe32a-7d21-4274-b947-8fc977db382c" providerId="AD" clId="Web-{E1D774CB-CCC5-D10A-5620-338F24B7EA78}" dt="2022-03-31T02:02:42.994" v="306"/>
          <ac:graphicFrameMkLst>
            <pc:docMk/>
            <pc:sldMk cId="3271260642" sldId="369"/>
            <ac:graphicFrameMk id="2" creationId="{5A841A2E-56DB-4FD0-A770-EC15ED5F0C98}"/>
          </ac:graphicFrameMkLst>
        </pc:graphicFrameChg>
      </pc:sldChg>
      <pc:sldChg chg="add">
        <pc:chgData name="Gracie Welsby" userId="S::gracie.welsby2@mbie.govt.nz::c4bbe32a-7d21-4274-b947-8fc977db382c" providerId="AD" clId="Web-{E1D774CB-CCC5-D10A-5620-338F24B7EA78}" dt="2022-03-31T01:53:34.875" v="0"/>
        <pc:sldMkLst>
          <pc:docMk/>
          <pc:sldMk cId="3207036639" sldId="370"/>
        </pc:sldMkLst>
      </pc:sldChg>
      <pc:sldChg chg="add delCm">
        <pc:chgData name="Gracie Welsby" userId="S::gracie.welsby2@mbie.govt.nz::c4bbe32a-7d21-4274-b947-8fc977db382c" providerId="AD" clId="Web-{E1D774CB-CCC5-D10A-5620-338F24B7EA78}" dt="2022-03-31T01:53:59.094" v="3"/>
        <pc:sldMkLst>
          <pc:docMk/>
          <pc:sldMk cId="823806069" sldId="371"/>
        </pc:sldMkLst>
      </pc:sldChg>
    </pc:docChg>
  </pc:docChgLst>
  <pc:docChgLst>
    <pc:chgData name="Cushla Managh" userId="S::cushla.managh@mbie.govt.nz::733a484b-f1be-4cef-8f1c-f869031af2b2" providerId="AD" clId="Web-{F3719FCE-4FD6-8A90-ED7A-B50074BB50FD}"/>
    <pc:docChg chg="modSld">
      <pc:chgData name="Cushla Managh" userId="S::cushla.managh@mbie.govt.nz::733a484b-f1be-4cef-8f1c-f869031af2b2" providerId="AD" clId="Web-{F3719FCE-4FD6-8A90-ED7A-B50074BB50FD}" dt="2022-06-12T22:53:48.334" v="9"/>
      <pc:docMkLst>
        <pc:docMk/>
      </pc:docMkLst>
      <pc:sldChg chg="modSp modCm">
        <pc:chgData name="Cushla Managh" userId="S::cushla.managh@mbie.govt.nz::733a484b-f1be-4cef-8f1c-f869031af2b2" providerId="AD" clId="Web-{F3719FCE-4FD6-8A90-ED7A-B50074BB50FD}" dt="2022-06-12T22:53:48.334" v="9"/>
        <pc:sldMkLst>
          <pc:docMk/>
          <pc:sldMk cId="2793503750" sldId="366"/>
        </pc:sldMkLst>
        <pc:graphicFrameChg chg="mod modGraphic">
          <ac:chgData name="Cushla Managh" userId="S::cushla.managh@mbie.govt.nz::733a484b-f1be-4cef-8f1c-f869031af2b2" providerId="AD" clId="Web-{F3719FCE-4FD6-8A90-ED7A-B50074BB50FD}" dt="2022-06-12T22:53:48.334" v="9"/>
          <ac:graphicFrameMkLst>
            <pc:docMk/>
            <pc:sldMk cId="2793503750" sldId="366"/>
            <ac:graphicFrameMk id="3" creationId="{00000000-0000-0000-0000-000000000000}"/>
          </ac:graphicFrameMkLst>
        </pc:graphicFrameChg>
      </pc:sldChg>
    </pc:docChg>
  </pc:docChgLst>
  <pc:docChgLst>
    <pc:chgData name="Ramil de Jesus" userId="S::ramil.dejesus@mbie.govt.nz::c2a32db2-f229-46b9-9fcd-faec07ace414" providerId="AD" clId="Web-{F1435F75-D268-29ED-0FAB-F656054D2830}"/>
    <pc:docChg chg="mod">
      <pc:chgData name="Ramil de Jesus" userId="S::ramil.dejesus@mbie.govt.nz::c2a32db2-f229-46b9-9fcd-faec07ace414" providerId="AD" clId="Web-{F1435F75-D268-29ED-0FAB-F656054D2830}" dt="2022-03-31T22:33:16.394" v="1"/>
      <pc:docMkLst>
        <pc:docMk/>
      </pc:docMkLst>
      <pc:sldChg chg="addCm">
        <pc:chgData name="Ramil de Jesus" userId="S::ramil.dejesus@mbie.govt.nz::c2a32db2-f229-46b9-9fcd-faec07ace414" providerId="AD" clId="Web-{F1435F75-D268-29ED-0FAB-F656054D2830}" dt="2022-03-31T22:33:16.394" v="1"/>
        <pc:sldMkLst>
          <pc:docMk/>
          <pc:sldMk cId="3271260642" sldId="369"/>
        </pc:sldMkLst>
      </pc:sldChg>
    </pc:docChg>
  </pc:docChgLst>
  <pc:docChgLst>
    <pc:chgData name="Ramil de Jesus" userId="S::ramil.dejesus@mbie.govt.nz::c2a32db2-f229-46b9-9fcd-faec07ace414" providerId="AD" clId="Web-{8AD2B1E2-2935-407E-003A-EFD7C40E3893}"/>
    <pc:docChg chg="modSld">
      <pc:chgData name="Ramil de Jesus" userId="S::ramil.dejesus@mbie.govt.nz::c2a32db2-f229-46b9-9fcd-faec07ace414" providerId="AD" clId="Web-{8AD2B1E2-2935-407E-003A-EFD7C40E3893}" dt="2022-04-11T02:35:54.523" v="4" actId="1076"/>
      <pc:docMkLst>
        <pc:docMk/>
      </pc:docMkLst>
      <pc:sldChg chg="addSp delSp modSp">
        <pc:chgData name="Ramil de Jesus" userId="S::ramil.dejesus@mbie.govt.nz::c2a32db2-f229-46b9-9fcd-faec07ace414" providerId="AD" clId="Web-{8AD2B1E2-2935-407E-003A-EFD7C40E3893}" dt="2022-04-11T02:35:54.523" v="4" actId="1076"/>
        <pc:sldMkLst>
          <pc:docMk/>
          <pc:sldMk cId="1803892226" sldId="363"/>
        </pc:sldMkLst>
        <pc:picChg chg="add mod">
          <ac:chgData name="Ramil de Jesus" userId="S::ramil.dejesus@mbie.govt.nz::c2a32db2-f229-46b9-9fcd-faec07ace414" providerId="AD" clId="Web-{8AD2B1E2-2935-407E-003A-EFD7C40E3893}" dt="2022-04-11T02:35:54.523" v="4" actId="1076"/>
          <ac:picMkLst>
            <pc:docMk/>
            <pc:sldMk cId="1803892226" sldId="363"/>
            <ac:picMk id="2" creationId="{22E50457-0C2A-4A1C-B710-CE20FD3F69F3}"/>
          </ac:picMkLst>
        </pc:picChg>
        <pc:picChg chg="del">
          <ac:chgData name="Ramil de Jesus" userId="S::ramil.dejesus@mbie.govt.nz::c2a32db2-f229-46b9-9fcd-faec07ace414" providerId="AD" clId="Web-{8AD2B1E2-2935-407E-003A-EFD7C40E3893}" dt="2022-04-11T02:35:00.522" v="0"/>
          <ac:picMkLst>
            <pc:docMk/>
            <pc:sldMk cId="1803892226" sldId="363"/>
            <ac:picMk id="14" creationId="{0957507B-2892-4798-B6A4-2B767D36B0B8}"/>
          </ac:picMkLst>
        </pc:picChg>
      </pc:sldChg>
    </pc:docChg>
  </pc:docChgLst>
  <pc:docChgLst>
    <pc:chgData name="Ramil de Jesus" userId="S::ramil.dejesus@mbie.govt.nz::c2a32db2-f229-46b9-9fcd-faec07ace414" providerId="AD" clId="Web-{EFFFCD44-637A-9D92-F220-67B2874DC0D4}"/>
    <pc:docChg chg="modSld">
      <pc:chgData name="Ramil de Jesus" userId="S::ramil.dejesus@mbie.govt.nz::c2a32db2-f229-46b9-9fcd-faec07ace414" providerId="AD" clId="Web-{EFFFCD44-637A-9D92-F220-67B2874DC0D4}" dt="2022-04-07T21:03:43.481" v="30"/>
      <pc:docMkLst>
        <pc:docMk/>
      </pc:docMkLst>
      <pc:sldChg chg="modCm">
        <pc:chgData name="Ramil de Jesus" userId="S::ramil.dejesus@mbie.govt.nz::c2a32db2-f229-46b9-9fcd-faec07ace414" providerId="AD" clId="Web-{EFFFCD44-637A-9D92-F220-67B2874DC0D4}" dt="2022-04-07T21:03:43.481" v="30"/>
        <pc:sldMkLst>
          <pc:docMk/>
          <pc:sldMk cId="1803892226" sldId="363"/>
        </pc:sldMkLst>
      </pc:sldChg>
      <pc:sldChg chg="modSp modCm">
        <pc:chgData name="Ramil de Jesus" userId="S::ramil.dejesus@mbie.govt.nz::c2a32db2-f229-46b9-9fcd-faec07ace414" providerId="AD" clId="Web-{EFFFCD44-637A-9D92-F220-67B2874DC0D4}" dt="2022-04-07T20:51:46.247" v="29"/>
        <pc:sldMkLst>
          <pc:docMk/>
          <pc:sldMk cId="3207036639" sldId="370"/>
        </pc:sldMkLst>
        <pc:spChg chg="mod">
          <ac:chgData name="Ramil de Jesus" userId="S::ramil.dejesus@mbie.govt.nz::c2a32db2-f229-46b9-9fcd-faec07ace414" providerId="AD" clId="Web-{EFFFCD44-637A-9D92-F220-67B2874DC0D4}" dt="2022-04-07T20:51:43.200" v="28" actId="20577"/>
          <ac:spMkLst>
            <pc:docMk/>
            <pc:sldMk cId="3207036639" sldId="370"/>
            <ac:spMk id="3" creationId="{699C38E9-AABF-4AC1-AD68-32E91C982FEA}"/>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9787" cy="496967"/>
          </a:xfrm>
          <a:prstGeom prst="rect">
            <a:avLst/>
          </a:prstGeom>
        </p:spPr>
        <p:txBody>
          <a:bodyPr vert="horz" lIns="91440" tIns="45720" rIns="91440" bIns="45720" rtlCol="0"/>
          <a:lstStyle>
            <a:lvl1pPr algn="l">
              <a:defRPr sz="1200"/>
            </a:lvl1pPr>
          </a:lstStyle>
          <a:p>
            <a:endParaRPr lang="en-NZ"/>
          </a:p>
        </p:txBody>
      </p:sp>
      <p:sp>
        <p:nvSpPr>
          <p:cNvPr id="3" name="Date Placeholder 2"/>
          <p:cNvSpPr>
            <a:spLocks noGrp="1"/>
          </p:cNvSpPr>
          <p:nvPr>
            <p:ph type="dt" idx="1"/>
          </p:nvPr>
        </p:nvSpPr>
        <p:spPr>
          <a:xfrm>
            <a:off x="3855838" y="0"/>
            <a:ext cx="2949787" cy="496967"/>
          </a:xfrm>
          <a:prstGeom prst="rect">
            <a:avLst/>
          </a:prstGeom>
        </p:spPr>
        <p:txBody>
          <a:bodyPr vert="horz" lIns="91440" tIns="45720" rIns="91440" bIns="45720" rtlCol="0"/>
          <a:lstStyle>
            <a:lvl1pPr algn="r">
              <a:defRPr sz="1200"/>
            </a:lvl1pPr>
          </a:lstStyle>
          <a:p>
            <a:fld id="{9CDCBC22-84DB-49FB-BE57-41AB0494AB5A}" type="datetimeFigureOut">
              <a:rPr lang="en-NZ" smtClean="0"/>
              <a:t>13/06/2022</a:t>
            </a:fld>
            <a:endParaRPr lang="en-NZ"/>
          </a:p>
        </p:txBody>
      </p:sp>
      <p:sp>
        <p:nvSpPr>
          <p:cNvPr id="4" name="Slide Image Placeholder 3"/>
          <p:cNvSpPr>
            <a:spLocks noGrp="1" noRot="1" noChangeAspect="1"/>
          </p:cNvSpPr>
          <p:nvPr>
            <p:ph type="sldImg" idx="2"/>
          </p:nvPr>
        </p:nvSpPr>
        <p:spPr>
          <a:xfrm>
            <a:off x="920750" y="746125"/>
            <a:ext cx="4965700" cy="3725863"/>
          </a:xfrm>
          <a:prstGeom prst="rect">
            <a:avLst/>
          </a:prstGeom>
          <a:noFill/>
          <a:ln w="12700">
            <a:solidFill>
              <a:prstClr val="black"/>
            </a:solidFill>
          </a:ln>
        </p:spPr>
        <p:txBody>
          <a:bodyPr vert="horz" lIns="91440" tIns="45720" rIns="91440" bIns="45720" rtlCol="0" anchor="ctr"/>
          <a:lstStyle/>
          <a:p>
            <a:endParaRPr lang="en-NZ"/>
          </a:p>
        </p:txBody>
      </p:sp>
      <p:sp>
        <p:nvSpPr>
          <p:cNvPr id="5" name="Notes Placeholder 4"/>
          <p:cNvSpPr>
            <a:spLocks noGrp="1"/>
          </p:cNvSpPr>
          <p:nvPr>
            <p:ph type="body" sz="quarter" idx="3"/>
          </p:nvPr>
        </p:nvSpPr>
        <p:spPr>
          <a:xfrm>
            <a:off x="680720" y="4721186"/>
            <a:ext cx="5445760" cy="4472702"/>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NZ"/>
          </a:p>
        </p:txBody>
      </p:sp>
      <p:sp>
        <p:nvSpPr>
          <p:cNvPr id="6" name="Footer Placeholder 5"/>
          <p:cNvSpPr>
            <a:spLocks noGrp="1"/>
          </p:cNvSpPr>
          <p:nvPr>
            <p:ph type="ftr" sz="quarter" idx="4"/>
          </p:nvPr>
        </p:nvSpPr>
        <p:spPr>
          <a:xfrm>
            <a:off x="0" y="9440646"/>
            <a:ext cx="2949787" cy="496967"/>
          </a:xfrm>
          <a:prstGeom prst="rect">
            <a:avLst/>
          </a:prstGeom>
        </p:spPr>
        <p:txBody>
          <a:bodyPr vert="horz" lIns="91440" tIns="45720" rIns="91440" bIns="45720" rtlCol="0" anchor="b"/>
          <a:lstStyle>
            <a:lvl1pPr algn="l">
              <a:defRPr sz="1200"/>
            </a:lvl1pPr>
          </a:lstStyle>
          <a:p>
            <a:endParaRPr lang="en-NZ"/>
          </a:p>
        </p:txBody>
      </p:sp>
      <p:sp>
        <p:nvSpPr>
          <p:cNvPr id="7" name="Slide Number Placeholder 6"/>
          <p:cNvSpPr>
            <a:spLocks noGrp="1"/>
          </p:cNvSpPr>
          <p:nvPr>
            <p:ph type="sldNum" sz="quarter" idx="5"/>
          </p:nvPr>
        </p:nvSpPr>
        <p:spPr>
          <a:xfrm>
            <a:off x="3855838" y="9440646"/>
            <a:ext cx="2949787" cy="496967"/>
          </a:xfrm>
          <a:prstGeom prst="rect">
            <a:avLst/>
          </a:prstGeom>
        </p:spPr>
        <p:txBody>
          <a:bodyPr vert="horz" lIns="91440" tIns="45720" rIns="91440" bIns="45720" rtlCol="0" anchor="b"/>
          <a:lstStyle>
            <a:lvl1pPr algn="r">
              <a:defRPr sz="1200"/>
            </a:lvl1pPr>
          </a:lstStyle>
          <a:p>
            <a:fld id="{3160C7E5-40FF-4A8E-9BFC-DB99C8F1C167}" type="slidenum">
              <a:rPr lang="en-NZ" smtClean="0"/>
              <a:t>‹#›</a:t>
            </a:fld>
            <a:endParaRPr lang="en-NZ"/>
          </a:p>
        </p:txBody>
      </p:sp>
    </p:spTree>
    <p:extLst>
      <p:ext uri="{BB962C8B-B14F-4D97-AF65-F5344CB8AC3E}">
        <p14:creationId xmlns:p14="http://schemas.microsoft.com/office/powerpoint/2010/main" val="392771083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68400" y="1057275"/>
            <a:ext cx="4470400" cy="3354388"/>
          </a:xfrm>
        </p:spPr>
      </p:sp>
      <p:sp>
        <p:nvSpPr>
          <p:cNvPr id="3" name="Notes Placeholder 2"/>
          <p:cNvSpPr>
            <a:spLocks noGrp="1"/>
          </p:cNvSpPr>
          <p:nvPr>
            <p:ph type="body" idx="1"/>
          </p:nvPr>
        </p:nvSpPr>
        <p:spPr/>
        <p:txBody>
          <a:bodyPr/>
          <a:lstStyle/>
          <a:p>
            <a:endParaRPr lang="en-NZ"/>
          </a:p>
        </p:txBody>
      </p:sp>
      <p:sp>
        <p:nvSpPr>
          <p:cNvPr id="4" name="Slide Number Placeholder 3"/>
          <p:cNvSpPr>
            <a:spLocks noGrp="1"/>
          </p:cNvSpPr>
          <p:nvPr>
            <p:ph type="sldNum" sz="quarter" idx="10"/>
          </p:nvPr>
        </p:nvSpPr>
        <p:spPr/>
        <p:txBody>
          <a:bodyPr/>
          <a:lstStyle/>
          <a:p>
            <a:fld id="{411A55B5-C0F5-49C8-BA80-81776581B51B}" type="slidenum">
              <a:rPr lang="en-NZ" smtClean="0">
                <a:solidFill>
                  <a:prstClr val="black"/>
                </a:solidFill>
              </a:rPr>
              <a:pPr/>
              <a:t>1</a:t>
            </a:fld>
            <a:endParaRPr lang="en-NZ">
              <a:solidFill>
                <a:prstClr val="black"/>
              </a:solidFill>
            </a:endParaRPr>
          </a:p>
        </p:txBody>
      </p:sp>
    </p:spTree>
    <p:extLst>
      <p:ext uri="{BB962C8B-B14F-4D97-AF65-F5344CB8AC3E}">
        <p14:creationId xmlns:p14="http://schemas.microsoft.com/office/powerpoint/2010/main" val="254626104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xfrm>
            <a:off x="920750" y="746125"/>
            <a:ext cx="4965700" cy="3725863"/>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433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NZ" altLang="en-US"/>
          </a:p>
        </p:txBody>
      </p:sp>
      <p:sp>
        <p:nvSpPr>
          <p:cNvPr id="1434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anose="020F0502020204030204" pitchFamily="34" charset="0"/>
              </a:defRPr>
            </a:lvl1pPr>
            <a:lvl2pPr marL="742950" indent="-285750" eaLnBrk="0" hangingPunct="0">
              <a:spcBef>
                <a:spcPct val="30000"/>
              </a:spcBef>
              <a:defRPr sz="1200">
                <a:solidFill>
                  <a:schemeClr val="tx1"/>
                </a:solidFill>
                <a:latin typeface="Calibri" panose="020F0502020204030204" pitchFamily="34" charset="0"/>
              </a:defRPr>
            </a:lvl2pPr>
            <a:lvl3pPr marL="1143000" indent="-228600" eaLnBrk="0" hangingPunct="0">
              <a:spcBef>
                <a:spcPct val="30000"/>
              </a:spcBef>
              <a:defRPr sz="1200">
                <a:solidFill>
                  <a:schemeClr val="tx1"/>
                </a:solidFill>
                <a:latin typeface="Calibri" panose="020F0502020204030204" pitchFamily="34" charset="0"/>
              </a:defRPr>
            </a:lvl3pPr>
            <a:lvl4pPr marL="1600200" indent="-228600" eaLnBrk="0" hangingPunct="0">
              <a:spcBef>
                <a:spcPct val="30000"/>
              </a:spcBef>
              <a:defRPr sz="1200">
                <a:solidFill>
                  <a:schemeClr val="tx1"/>
                </a:solidFill>
                <a:latin typeface="Calibri" panose="020F0502020204030204" pitchFamily="34" charset="0"/>
              </a:defRPr>
            </a:lvl4pPr>
            <a:lvl5pPr marL="2057400" indent="-228600" eaLnBrk="0" hangingPunct="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eaLnBrk="1" hangingPunct="1">
              <a:spcBef>
                <a:spcPct val="0"/>
              </a:spcBef>
            </a:pPr>
            <a:fld id="{2DE2ACEC-C291-4EB1-89C9-581E31708B94}" type="slidenum">
              <a:rPr lang="en-NZ" altLang="en-US">
                <a:solidFill>
                  <a:prstClr val="black"/>
                </a:solidFill>
              </a:rPr>
              <a:pPr eaLnBrk="1" hangingPunct="1">
                <a:spcBef>
                  <a:spcPct val="0"/>
                </a:spcBef>
              </a:pPr>
              <a:t>2</a:t>
            </a:fld>
            <a:endParaRPr lang="en-NZ" altLang="en-US">
              <a:solidFill>
                <a:prstClr val="black"/>
              </a:solidFill>
            </a:endParaRPr>
          </a:p>
        </p:txBody>
      </p:sp>
    </p:spTree>
    <p:extLst>
      <p:ext uri="{BB962C8B-B14F-4D97-AF65-F5344CB8AC3E}">
        <p14:creationId xmlns:p14="http://schemas.microsoft.com/office/powerpoint/2010/main" val="11679381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xfrm>
            <a:off x="920750" y="746125"/>
            <a:ext cx="4965700" cy="3725863"/>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433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NZ" altLang="en-US"/>
          </a:p>
        </p:txBody>
      </p:sp>
      <p:sp>
        <p:nvSpPr>
          <p:cNvPr id="1434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anose="020F0502020204030204" pitchFamily="34" charset="0"/>
              </a:defRPr>
            </a:lvl1pPr>
            <a:lvl2pPr marL="742950" indent="-285750" eaLnBrk="0" hangingPunct="0">
              <a:spcBef>
                <a:spcPct val="30000"/>
              </a:spcBef>
              <a:defRPr sz="1200">
                <a:solidFill>
                  <a:schemeClr val="tx1"/>
                </a:solidFill>
                <a:latin typeface="Calibri" panose="020F0502020204030204" pitchFamily="34" charset="0"/>
              </a:defRPr>
            </a:lvl2pPr>
            <a:lvl3pPr marL="1143000" indent="-228600" eaLnBrk="0" hangingPunct="0">
              <a:spcBef>
                <a:spcPct val="30000"/>
              </a:spcBef>
              <a:defRPr sz="1200">
                <a:solidFill>
                  <a:schemeClr val="tx1"/>
                </a:solidFill>
                <a:latin typeface="Calibri" panose="020F0502020204030204" pitchFamily="34" charset="0"/>
              </a:defRPr>
            </a:lvl3pPr>
            <a:lvl4pPr marL="1600200" indent="-228600" eaLnBrk="0" hangingPunct="0">
              <a:spcBef>
                <a:spcPct val="30000"/>
              </a:spcBef>
              <a:defRPr sz="1200">
                <a:solidFill>
                  <a:schemeClr val="tx1"/>
                </a:solidFill>
                <a:latin typeface="Calibri" panose="020F0502020204030204" pitchFamily="34" charset="0"/>
              </a:defRPr>
            </a:lvl4pPr>
            <a:lvl5pPr marL="2057400" indent="-228600" eaLnBrk="0" hangingPunct="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eaLnBrk="1" hangingPunct="1">
              <a:spcBef>
                <a:spcPct val="0"/>
              </a:spcBef>
            </a:pPr>
            <a:fld id="{2DE2ACEC-C291-4EB1-89C9-581E31708B94}" type="slidenum">
              <a:rPr lang="en-NZ" altLang="en-US">
                <a:solidFill>
                  <a:prstClr val="black"/>
                </a:solidFill>
              </a:rPr>
              <a:pPr eaLnBrk="1" hangingPunct="1">
                <a:spcBef>
                  <a:spcPct val="0"/>
                </a:spcBef>
              </a:pPr>
              <a:t>3</a:t>
            </a:fld>
            <a:endParaRPr lang="en-NZ" altLang="en-US">
              <a:solidFill>
                <a:prstClr val="black"/>
              </a:solidFill>
            </a:endParaRPr>
          </a:p>
        </p:txBody>
      </p:sp>
    </p:spTree>
    <p:extLst>
      <p:ext uri="{BB962C8B-B14F-4D97-AF65-F5344CB8AC3E}">
        <p14:creationId xmlns:p14="http://schemas.microsoft.com/office/powerpoint/2010/main" val="40980993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xfrm>
            <a:off x="920750" y="746125"/>
            <a:ext cx="4965700" cy="3725863"/>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433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NZ" altLang="en-US"/>
          </a:p>
        </p:txBody>
      </p:sp>
      <p:sp>
        <p:nvSpPr>
          <p:cNvPr id="1434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anose="020F0502020204030204" pitchFamily="34" charset="0"/>
              </a:defRPr>
            </a:lvl1pPr>
            <a:lvl2pPr marL="742950" indent="-285750" eaLnBrk="0" hangingPunct="0">
              <a:spcBef>
                <a:spcPct val="30000"/>
              </a:spcBef>
              <a:defRPr sz="1200">
                <a:solidFill>
                  <a:schemeClr val="tx1"/>
                </a:solidFill>
                <a:latin typeface="Calibri" panose="020F0502020204030204" pitchFamily="34" charset="0"/>
              </a:defRPr>
            </a:lvl2pPr>
            <a:lvl3pPr marL="1143000" indent="-228600" eaLnBrk="0" hangingPunct="0">
              <a:spcBef>
                <a:spcPct val="30000"/>
              </a:spcBef>
              <a:defRPr sz="1200">
                <a:solidFill>
                  <a:schemeClr val="tx1"/>
                </a:solidFill>
                <a:latin typeface="Calibri" panose="020F0502020204030204" pitchFamily="34" charset="0"/>
              </a:defRPr>
            </a:lvl3pPr>
            <a:lvl4pPr marL="1600200" indent="-228600" eaLnBrk="0" hangingPunct="0">
              <a:spcBef>
                <a:spcPct val="30000"/>
              </a:spcBef>
              <a:defRPr sz="1200">
                <a:solidFill>
                  <a:schemeClr val="tx1"/>
                </a:solidFill>
                <a:latin typeface="Calibri" panose="020F0502020204030204" pitchFamily="34" charset="0"/>
              </a:defRPr>
            </a:lvl4pPr>
            <a:lvl5pPr marL="2057400" indent="-228600" eaLnBrk="0" hangingPunct="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eaLnBrk="1" hangingPunct="1">
              <a:spcBef>
                <a:spcPct val="0"/>
              </a:spcBef>
            </a:pPr>
            <a:fld id="{2DE2ACEC-C291-4EB1-89C9-581E31708B94}" type="slidenum">
              <a:rPr lang="en-NZ" altLang="en-US">
                <a:solidFill>
                  <a:prstClr val="black"/>
                </a:solidFill>
              </a:rPr>
              <a:pPr eaLnBrk="1" hangingPunct="1">
                <a:spcBef>
                  <a:spcPct val="0"/>
                </a:spcBef>
              </a:pPr>
              <a:t>4</a:t>
            </a:fld>
            <a:endParaRPr lang="en-NZ" altLang="en-US">
              <a:solidFill>
                <a:prstClr val="black"/>
              </a:solidFill>
            </a:endParaRPr>
          </a:p>
        </p:txBody>
      </p:sp>
    </p:spTree>
    <p:extLst>
      <p:ext uri="{BB962C8B-B14F-4D97-AF65-F5344CB8AC3E}">
        <p14:creationId xmlns:p14="http://schemas.microsoft.com/office/powerpoint/2010/main" val="11679381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xfrm>
            <a:off x="920750" y="746125"/>
            <a:ext cx="4965700" cy="3725863"/>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433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NZ" altLang="en-US"/>
          </a:p>
        </p:txBody>
      </p:sp>
      <p:sp>
        <p:nvSpPr>
          <p:cNvPr id="1434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30000"/>
              </a:spcBef>
              <a:defRPr sz="1200">
                <a:solidFill>
                  <a:schemeClr val="tx1"/>
                </a:solidFill>
                <a:latin typeface="Calibri" panose="020F0502020204030204" pitchFamily="34" charset="0"/>
              </a:defRPr>
            </a:lvl1pPr>
            <a:lvl2pPr marL="742950" indent="-285750" eaLnBrk="0" hangingPunct="0">
              <a:spcBef>
                <a:spcPct val="30000"/>
              </a:spcBef>
              <a:defRPr sz="1200">
                <a:solidFill>
                  <a:schemeClr val="tx1"/>
                </a:solidFill>
                <a:latin typeface="Calibri" panose="020F0502020204030204" pitchFamily="34" charset="0"/>
              </a:defRPr>
            </a:lvl2pPr>
            <a:lvl3pPr marL="1143000" indent="-228600" eaLnBrk="0" hangingPunct="0">
              <a:spcBef>
                <a:spcPct val="30000"/>
              </a:spcBef>
              <a:defRPr sz="1200">
                <a:solidFill>
                  <a:schemeClr val="tx1"/>
                </a:solidFill>
                <a:latin typeface="Calibri" panose="020F0502020204030204" pitchFamily="34" charset="0"/>
              </a:defRPr>
            </a:lvl3pPr>
            <a:lvl4pPr marL="1600200" indent="-228600" eaLnBrk="0" hangingPunct="0">
              <a:spcBef>
                <a:spcPct val="30000"/>
              </a:spcBef>
              <a:defRPr sz="1200">
                <a:solidFill>
                  <a:schemeClr val="tx1"/>
                </a:solidFill>
                <a:latin typeface="Calibri" panose="020F0502020204030204" pitchFamily="34" charset="0"/>
              </a:defRPr>
            </a:lvl4pPr>
            <a:lvl5pPr marL="2057400" indent="-228600" eaLnBrk="0" hangingPunct="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eaLnBrk="1" hangingPunct="1">
              <a:spcBef>
                <a:spcPct val="0"/>
              </a:spcBef>
            </a:pPr>
            <a:fld id="{2DE2ACEC-C291-4EB1-89C9-581E31708B94}" type="slidenum">
              <a:rPr lang="en-NZ" altLang="en-US">
                <a:solidFill>
                  <a:prstClr val="black"/>
                </a:solidFill>
              </a:rPr>
              <a:pPr eaLnBrk="1" hangingPunct="1">
                <a:spcBef>
                  <a:spcPct val="0"/>
                </a:spcBef>
              </a:pPr>
              <a:t>5</a:t>
            </a:fld>
            <a:endParaRPr lang="en-NZ" altLang="en-US">
              <a:solidFill>
                <a:prstClr val="black"/>
              </a:solidFill>
            </a:endParaRPr>
          </a:p>
        </p:txBody>
      </p:sp>
    </p:spTree>
    <p:extLst>
      <p:ext uri="{BB962C8B-B14F-4D97-AF65-F5344CB8AC3E}">
        <p14:creationId xmlns:p14="http://schemas.microsoft.com/office/powerpoint/2010/main" val="30984063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8"/>
            <a:ext cx="7772400" cy="1470025"/>
          </a:xfrm>
        </p:spPr>
        <p:txBody>
          <a:bodyPr/>
          <a:lstStyle/>
          <a:p>
            <a:r>
              <a:rPr lang="en-US"/>
              <a:t>Click to edit Master title style</a:t>
            </a:r>
            <a:endParaRPr lang="en-NZ"/>
          </a:p>
        </p:txBody>
      </p:sp>
      <p:sp>
        <p:nvSpPr>
          <p:cNvPr id="3" name="Subtitle 2"/>
          <p:cNvSpPr>
            <a:spLocks noGrp="1"/>
          </p:cNvSpPr>
          <p:nvPr>
            <p:ph type="subTitle" idx="1"/>
          </p:nvPr>
        </p:nvSpPr>
        <p:spPr>
          <a:xfrm>
            <a:off x="1371600" y="3886202"/>
            <a:ext cx="6400800" cy="1752600"/>
          </a:xfrm>
        </p:spPr>
        <p:txBody>
          <a:bodyPr/>
          <a:lstStyle>
            <a:lvl1pPr marL="0" indent="0" algn="ctr">
              <a:buNone/>
              <a:defRPr>
                <a:solidFill>
                  <a:schemeClr val="tx1">
                    <a:tint val="75000"/>
                  </a:schemeClr>
                </a:solidFill>
              </a:defRPr>
            </a:lvl1pPr>
            <a:lvl2pPr marL="457003" indent="0" algn="ctr">
              <a:buNone/>
              <a:defRPr>
                <a:solidFill>
                  <a:schemeClr val="tx1">
                    <a:tint val="75000"/>
                  </a:schemeClr>
                </a:solidFill>
              </a:defRPr>
            </a:lvl2pPr>
            <a:lvl3pPr marL="914006" indent="0" algn="ctr">
              <a:buNone/>
              <a:defRPr>
                <a:solidFill>
                  <a:schemeClr val="tx1">
                    <a:tint val="75000"/>
                  </a:schemeClr>
                </a:solidFill>
              </a:defRPr>
            </a:lvl3pPr>
            <a:lvl4pPr marL="1371009" indent="0" algn="ctr">
              <a:buNone/>
              <a:defRPr>
                <a:solidFill>
                  <a:schemeClr val="tx1">
                    <a:tint val="75000"/>
                  </a:schemeClr>
                </a:solidFill>
              </a:defRPr>
            </a:lvl4pPr>
            <a:lvl5pPr marL="1828013" indent="0" algn="ctr">
              <a:buNone/>
              <a:defRPr>
                <a:solidFill>
                  <a:schemeClr val="tx1">
                    <a:tint val="75000"/>
                  </a:schemeClr>
                </a:solidFill>
              </a:defRPr>
            </a:lvl5pPr>
            <a:lvl6pPr marL="2285015" indent="0" algn="ctr">
              <a:buNone/>
              <a:defRPr>
                <a:solidFill>
                  <a:schemeClr val="tx1">
                    <a:tint val="75000"/>
                  </a:schemeClr>
                </a:solidFill>
              </a:defRPr>
            </a:lvl6pPr>
            <a:lvl7pPr marL="2742020" indent="0" algn="ctr">
              <a:buNone/>
              <a:defRPr>
                <a:solidFill>
                  <a:schemeClr val="tx1">
                    <a:tint val="75000"/>
                  </a:schemeClr>
                </a:solidFill>
              </a:defRPr>
            </a:lvl7pPr>
            <a:lvl8pPr marL="3199023" indent="0" algn="ctr">
              <a:buNone/>
              <a:defRPr>
                <a:solidFill>
                  <a:schemeClr val="tx1">
                    <a:tint val="75000"/>
                  </a:schemeClr>
                </a:solidFill>
              </a:defRPr>
            </a:lvl8pPr>
            <a:lvl9pPr marL="3656026" indent="0" algn="ctr">
              <a:buNone/>
              <a:defRPr>
                <a:solidFill>
                  <a:schemeClr val="tx1">
                    <a:tint val="75000"/>
                  </a:schemeClr>
                </a:solidFill>
              </a:defRPr>
            </a:lvl9pPr>
          </a:lstStyle>
          <a:p>
            <a:r>
              <a:rPr lang="en-US"/>
              <a:t>Click to edit Master subtitle style</a:t>
            </a:r>
            <a:endParaRPr lang="en-NZ"/>
          </a:p>
        </p:txBody>
      </p:sp>
      <p:sp>
        <p:nvSpPr>
          <p:cNvPr id="4" name="Date Placeholder 3"/>
          <p:cNvSpPr>
            <a:spLocks noGrp="1"/>
          </p:cNvSpPr>
          <p:nvPr>
            <p:ph type="dt" sz="half" idx="10"/>
          </p:nvPr>
        </p:nvSpPr>
        <p:spPr/>
        <p:txBody>
          <a:bodyPr/>
          <a:lstStyle/>
          <a:p>
            <a:fld id="{242E7C02-997F-4E0F-9955-E90AD600BEEF}" type="datetime1">
              <a:rPr lang="en-NZ" smtClean="0">
                <a:solidFill>
                  <a:prstClr val="black">
                    <a:tint val="75000"/>
                  </a:prstClr>
                </a:solidFill>
              </a:rPr>
              <a:t>13/06/2022</a:t>
            </a:fld>
            <a:endParaRPr lang="en-NZ">
              <a:solidFill>
                <a:prstClr val="black">
                  <a:tint val="75000"/>
                </a:prstClr>
              </a:solidFill>
            </a:endParaRPr>
          </a:p>
        </p:txBody>
      </p:sp>
      <p:sp>
        <p:nvSpPr>
          <p:cNvPr id="5" name="Footer Placeholder 4"/>
          <p:cNvSpPr>
            <a:spLocks noGrp="1"/>
          </p:cNvSpPr>
          <p:nvPr>
            <p:ph type="ftr" sz="quarter" idx="11"/>
          </p:nvPr>
        </p:nvSpPr>
        <p:spPr/>
        <p:txBody>
          <a:bodyPr/>
          <a:lstStyle/>
          <a:p>
            <a:endParaRPr lang="en-NZ">
              <a:solidFill>
                <a:prstClr val="black">
                  <a:tint val="75000"/>
                </a:prstClr>
              </a:solidFill>
            </a:endParaRPr>
          </a:p>
        </p:txBody>
      </p:sp>
      <p:sp>
        <p:nvSpPr>
          <p:cNvPr id="6" name="Slide Number Placeholder 5"/>
          <p:cNvSpPr>
            <a:spLocks noGrp="1"/>
          </p:cNvSpPr>
          <p:nvPr>
            <p:ph type="sldNum" sz="quarter" idx="12"/>
          </p:nvPr>
        </p:nvSpPr>
        <p:spPr/>
        <p:txBody>
          <a:bodyPr/>
          <a:lstStyle/>
          <a:p>
            <a:fld id="{55764945-32D5-4906-857E-78C984BF5B55}" type="slidenum">
              <a:rPr lang="en-NZ" smtClean="0">
                <a:solidFill>
                  <a:prstClr val="black">
                    <a:tint val="75000"/>
                  </a:prstClr>
                </a:solidFill>
              </a:rPr>
              <a:pPr/>
              <a:t>‹#›</a:t>
            </a:fld>
            <a:endParaRPr lang="en-NZ">
              <a:solidFill>
                <a:prstClr val="black">
                  <a:tint val="75000"/>
                </a:prstClr>
              </a:solidFill>
            </a:endParaRPr>
          </a:p>
        </p:txBody>
      </p:sp>
    </p:spTree>
    <p:extLst>
      <p:ext uri="{BB962C8B-B14F-4D97-AF65-F5344CB8AC3E}">
        <p14:creationId xmlns:p14="http://schemas.microsoft.com/office/powerpoint/2010/main" val="47695562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NZ"/>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NZ"/>
          </a:p>
        </p:txBody>
      </p:sp>
      <p:sp>
        <p:nvSpPr>
          <p:cNvPr id="4" name="Date Placeholder 3"/>
          <p:cNvSpPr>
            <a:spLocks noGrp="1"/>
          </p:cNvSpPr>
          <p:nvPr>
            <p:ph type="dt" sz="half" idx="10"/>
          </p:nvPr>
        </p:nvSpPr>
        <p:spPr/>
        <p:txBody>
          <a:bodyPr/>
          <a:lstStyle/>
          <a:p>
            <a:fld id="{B849839D-FF58-4DEF-ABB1-28203A64648F}" type="datetime1">
              <a:rPr lang="en-NZ" smtClean="0">
                <a:solidFill>
                  <a:prstClr val="black">
                    <a:tint val="75000"/>
                  </a:prstClr>
                </a:solidFill>
              </a:rPr>
              <a:t>13/06/2022</a:t>
            </a:fld>
            <a:endParaRPr lang="en-NZ">
              <a:solidFill>
                <a:prstClr val="black">
                  <a:tint val="75000"/>
                </a:prstClr>
              </a:solidFill>
            </a:endParaRPr>
          </a:p>
        </p:txBody>
      </p:sp>
      <p:sp>
        <p:nvSpPr>
          <p:cNvPr id="5" name="Footer Placeholder 4"/>
          <p:cNvSpPr>
            <a:spLocks noGrp="1"/>
          </p:cNvSpPr>
          <p:nvPr>
            <p:ph type="ftr" sz="quarter" idx="11"/>
          </p:nvPr>
        </p:nvSpPr>
        <p:spPr/>
        <p:txBody>
          <a:bodyPr/>
          <a:lstStyle/>
          <a:p>
            <a:endParaRPr lang="en-NZ">
              <a:solidFill>
                <a:prstClr val="black">
                  <a:tint val="75000"/>
                </a:prstClr>
              </a:solidFill>
            </a:endParaRPr>
          </a:p>
        </p:txBody>
      </p:sp>
      <p:sp>
        <p:nvSpPr>
          <p:cNvPr id="6" name="Slide Number Placeholder 5"/>
          <p:cNvSpPr>
            <a:spLocks noGrp="1"/>
          </p:cNvSpPr>
          <p:nvPr>
            <p:ph type="sldNum" sz="quarter" idx="12"/>
          </p:nvPr>
        </p:nvSpPr>
        <p:spPr/>
        <p:txBody>
          <a:bodyPr/>
          <a:lstStyle/>
          <a:p>
            <a:fld id="{55764945-32D5-4906-857E-78C984BF5B55}" type="slidenum">
              <a:rPr lang="en-NZ" smtClean="0">
                <a:solidFill>
                  <a:prstClr val="black">
                    <a:tint val="75000"/>
                  </a:prstClr>
                </a:solidFill>
              </a:rPr>
              <a:pPr/>
              <a:t>‹#›</a:t>
            </a:fld>
            <a:endParaRPr lang="en-NZ">
              <a:solidFill>
                <a:prstClr val="black">
                  <a:tint val="75000"/>
                </a:prstClr>
              </a:solidFill>
            </a:endParaRPr>
          </a:p>
        </p:txBody>
      </p:sp>
    </p:spTree>
    <p:extLst>
      <p:ext uri="{BB962C8B-B14F-4D97-AF65-F5344CB8AC3E}">
        <p14:creationId xmlns:p14="http://schemas.microsoft.com/office/powerpoint/2010/main" val="105682445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1" y="274641"/>
            <a:ext cx="2057400" cy="5851525"/>
          </a:xfrm>
        </p:spPr>
        <p:txBody>
          <a:bodyPr vert="eaVert"/>
          <a:lstStyle/>
          <a:p>
            <a:r>
              <a:rPr lang="en-US"/>
              <a:t>Click to edit Master title style</a:t>
            </a:r>
            <a:endParaRPr lang="en-NZ"/>
          </a:p>
        </p:txBody>
      </p:sp>
      <p:sp>
        <p:nvSpPr>
          <p:cNvPr id="3" name="Vertical Text Placeholder 2"/>
          <p:cNvSpPr>
            <a:spLocks noGrp="1"/>
          </p:cNvSpPr>
          <p:nvPr>
            <p:ph type="body" orient="vert" idx="1"/>
          </p:nvPr>
        </p:nvSpPr>
        <p:spPr>
          <a:xfrm>
            <a:off x="457200" y="274641"/>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NZ"/>
          </a:p>
        </p:txBody>
      </p:sp>
      <p:sp>
        <p:nvSpPr>
          <p:cNvPr id="4" name="Date Placeholder 3"/>
          <p:cNvSpPr>
            <a:spLocks noGrp="1"/>
          </p:cNvSpPr>
          <p:nvPr>
            <p:ph type="dt" sz="half" idx="10"/>
          </p:nvPr>
        </p:nvSpPr>
        <p:spPr/>
        <p:txBody>
          <a:bodyPr/>
          <a:lstStyle/>
          <a:p>
            <a:fld id="{9C534CC6-D562-42A9-9558-71BFA33B03C7}" type="datetime1">
              <a:rPr lang="en-NZ" smtClean="0">
                <a:solidFill>
                  <a:prstClr val="black">
                    <a:tint val="75000"/>
                  </a:prstClr>
                </a:solidFill>
              </a:rPr>
              <a:t>13/06/2022</a:t>
            </a:fld>
            <a:endParaRPr lang="en-NZ">
              <a:solidFill>
                <a:prstClr val="black">
                  <a:tint val="75000"/>
                </a:prstClr>
              </a:solidFill>
            </a:endParaRPr>
          </a:p>
        </p:txBody>
      </p:sp>
      <p:sp>
        <p:nvSpPr>
          <p:cNvPr id="5" name="Footer Placeholder 4"/>
          <p:cNvSpPr>
            <a:spLocks noGrp="1"/>
          </p:cNvSpPr>
          <p:nvPr>
            <p:ph type="ftr" sz="quarter" idx="11"/>
          </p:nvPr>
        </p:nvSpPr>
        <p:spPr/>
        <p:txBody>
          <a:bodyPr/>
          <a:lstStyle/>
          <a:p>
            <a:endParaRPr lang="en-NZ">
              <a:solidFill>
                <a:prstClr val="black">
                  <a:tint val="75000"/>
                </a:prstClr>
              </a:solidFill>
            </a:endParaRPr>
          </a:p>
        </p:txBody>
      </p:sp>
      <p:sp>
        <p:nvSpPr>
          <p:cNvPr id="6" name="Slide Number Placeholder 5"/>
          <p:cNvSpPr>
            <a:spLocks noGrp="1"/>
          </p:cNvSpPr>
          <p:nvPr>
            <p:ph type="sldNum" sz="quarter" idx="12"/>
          </p:nvPr>
        </p:nvSpPr>
        <p:spPr/>
        <p:txBody>
          <a:bodyPr/>
          <a:lstStyle/>
          <a:p>
            <a:fld id="{55764945-32D5-4906-857E-78C984BF5B55}" type="slidenum">
              <a:rPr lang="en-NZ" smtClean="0">
                <a:solidFill>
                  <a:prstClr val="black">
                    <a:tint val="75000"/>
                  </a:prstClr>
                </a:solidFill>
              </a:rPr>
              <a:pPr/>
              <a:t>‹#›</a:t>
            </a:fld>
            <a:endParaRPr lang="en-NZ">
              <a:solidFill>
                <a:prstClr val="black">
                  <a:tint val="75000"/>
                </a:prstClr>
              </a:solidFill>
            </a:endParaRPr>
          </a:p>
        </p:txBody>
      </p:sp>
    </p:spTree>
    <p:extLst>
      <p:ext uri="{BB962C8B-B14F-4D97-AF65-F5344CB8AC3E}">
        <p14:creationId xmlns:p14="http://schemas.microsoft.com/office/powerpoint/2010/main" val="414298119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1331640" y="2492896"/>
            <a:ext cx="7126560" cy="936104"/>
          </a:xfrm>
        </p:spPr>
        <p:txBody>
          <a:bodyPr>
            <a:normAutofit/>
          </a:bodyPr>
          <a:lstStyle>
            <a:lvl1pPr algn="l">
              <a:defRPr sz="4000">
                <a:solidFill>
                  <a:schemeClr val="bg1"/>
                </a:solidFill>
              </a:defRPr>
            </a:lvl1pPr>
          </a:lstStyle>
          <a:p>
            <a:r>
              <a:rPr lang="en-US"/>
              <a:t>Title</a:t>
            </a:r>
            <a:br>
              <a:rPr lang="en-US"/>
            </a:br>
            <a:endParaRPr lang="en-NZ"/>
          </a:p>
        </p:txBody>
      </p:sp>
    </p:spTree>
    <p:extLst>
      <p:ext uri="{BB962C8B-B14F-4D97-AF65-F5344CB8AC3E}">
        <p14:creationId xmlns:p14="http://schemas.microsoft.com/office/powerpoint/2010/main" val="161498059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NZ"/>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NZ"/>
          </a:p>
        </p:txBody>
      </p:sp>
      <p:sp>
        <p:nvSpPr>
          <p:cNvPr id="4" name="Date Placeholder 3"/>
          <p:cNvSpPr>
            <a:spLocks noGrp="1"/>
          </p:cNvSpPr>
          <p:nvPr>
            <p:ph type="dt" sz="half" idx="10"/>
          </p:nvPr>
        </p:nvSpPr>
        <p:spPr/>
        <p:txBody>
          <a:bodyPr/>
          <a:lstStyle/>
          <a:p>
            <a:fld id="{B71E4AA3-A549-426D-86B1-61070922ABE6}" type="datetime1">
              <a:rPr lang="en-NZ" smtClean="0">
                <a:solidFill>
                  <a:prstClr val="black">
                    <a:tint val="75000"/>
                  </a:prstClr>
                </a:solidFill>
              </a:rPr>
              <a:t>13/06/2022</a:t>
            </a:fld>
            <a:endParaRPr lang="en-NZ">
              <a:solidFill>
                <a:prstClr val="black">
                  <a:tint val="75000"/>
                </a:prstClr>
              </a:solidFill>
            </a:endParaRPr>
          </a:p>
        </p:txBody>
      </p:sp>
      <p:sp>
        <p:nvSpPr>
          <p:cNvPr id="5" name="Footer Placeholder 4"/>
          <p:cNvSpPr>
            <a:spLocks noGrp="1"/>
          </p:cNvSpPr>
          <p:nvPr>
            <p:ph type="ftr" sz="quarter" idx="11"/>
          </p:nvPr>
        </p:nvSpPr>
        <p:spPr/>
        <p:txBody>
          <a:bodyPr/>
          <a:lstStyle/>
          <a:p>
            <a:endParaRPr lang="en-NZ">
              <a:solidFill>
                <a:prstClr val="black">
                  <a:tint val="75000"/>
                </a:prstClr>
              </a:solidFill>
            </a:endParaRPr>
          </a:p>
        </p:txBody>
      </p:sp>
      <p:sp>
        <p:nvSpPr>
          <p:cNvPr id="6" name="Slide Number Placeholder 5"/>
          <p:cNvSpPr>
            <a:spLocks noGrp="1"/>
          </p:cNvSpPr>
          <p:nvPr>
            <p:ph type="sldNum" sz="quarter" idx="12"/>
          </p:nvPr>
        </p:nvSpPr>
        <p:spPr/>
        <p:txBody>
          <a:bodyPr/>
          <a:lstStyle/>
          <a:p>
            <a:fld id="{0A19DA9B-ED6E-4C93-B0D9-82CE5070D1A4}" type="slidenum">
              <a:rPr lang="en-NZ" smtClean="0">
                <a:solidFill>
                  <a:prstClr val="black">
                    <a:tint val="75000"/>
                  </a:prstClr>
                </a:solidFill>
              </a:rPr>
              <a:pPr/>
              <a:t>‹#›</a:t>
            </a:fld>
            <a:endParaRPr lang="en-NZ">
              <a:solidFill>
                <a:prstClr val="black">
                  <a:tint val="75000"/>
                </a:prstClr>
              </a:solidFill>
            </a:endParaRPr>
          </a:p>
        </p:txBody>
      </p:sp>
    </p:spTree>
    <p:extLst>
      <p:ext uri="{BB962C8B-B14F-4D97-AF65-F5344CB8AC3E}">
        <p14:creationId xmlns:p14="http://schemas.microsoft.com/office/powerpoint/2010/main" val="151016015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2"/>
            <a:ext cx="7772400" cy="1362075"/>
          </a:xfrm>
        </p:spPr>
        <p:txBody>
          <a:bodyPr anchor="t"/>
          <a:lstStyle>
            <a:lvl1pPr algn="l">
              <a:defRPr sz="4000" b="1" cap="all"/>
            </a:lvl1pPr>
          </a:lstStyle>
          <a:p>
            <a:r>
              <a:rPr lang="en-US"/>
              <a:t>Click to edit Master title style</a:t>
            </a:r>
            <a:endParaRPr lang="en-NZ"/>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083" indent="0">
              <a:buNone/>
              <a:defRPr sz="1800">
                <a:solidFill>
                  <a:schemeClr val="tx1">
                    <a:tint val="75000"/>
                  </a:schemeClr>
                </a:solidFill>
              </a:defRPr>
            </a:lvl2pPr>
            <a:lvl3pPr marL="914168" indent="0">
              <a:buNone/>
              <a:defRPr sz="1600">
                <a:solidFill>
                  <a:schemeClr val="tx1">
                    <a:tint val="75000"/>
                  </a:schemeClr>
                </a:solidFill>
              </a:defRPr>
            </a:lvl3pPr>
            <a:lvl4pPr marL="1371251" indent="0">
              <a:buNone/>
              <a:defRPr sz="1400">
                <a:solidFill>
                  <a:schemeClr val="tx1">
                    <a:tint val="75000"/>
                  </a:schemeClr>
                </a:solidFill>
              </a:defRPr>
            </a:lvl4pPr>
            <a:lvl5pPr marL="1828336" indent="0">
              <a:buNone/>
              <a:defRPr sz="1400">
                <a:solidFill>
                  <a:schemeClr val="tx1">
                    <a:tint val="75000"/>
                  </a:schemeClr>
                </a:solidFill>
              </a:defRPr>
            </a:lvl5pPr>
            <a:lvl6pPr marL="2285419" indent="0">
              <a:buNone/>
              <a:defRPr sz="1400">
                <a:solidFill>
                  <a:schemeClr val="tx1">
                    <a:tint val="75000"/>
                  </a:schemeClr>
                </a:solidFill>
              </a:defRPr>
            </a:lvl6pPr>
            <a:lvl7pPr marL="2742504" indent="0">
              <a:buNone/>
              <a:defRPr sz="1400">
                <a:solidFill>
                  <a:schemeClr val="tx1">
                    <a:tint val="75000"/>
                  </a:schemeClr>
                </a:solidFill>
              </a:defRPr>
            </a:lvl7pPr>
            <a:lvl8pPr marL="3199587" indent="0">
              <a:buNone/>
              <a:defRPr sz="1400">
                <a:solidFill>
                  <a:schemeClr val="tx1">
                    <a:tint val="75000"/>
                  </a:schemeClr>
                </a:solidFill>
              </a:defRPr>
            </a:lvl8pPr>
            <a:lvl9pPr marL="3656671"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AEB9FE79-D16D-425C-B65C-A6C01DFE8815}" type="datetime1">
              <a:rPr lang="en-NZ" smtClean="0">
                <a:solidFill>
                  <a:prstClr val="black">
                    <a:tint val="75000"/>
                  </a:prstClr>
                </a:solidFill>
              </a:rPr>
              <a:t>13/06/2022</a:t>
            </a:fld>
            <a:endParaRPr lang="en-NZ">
              <a:solidFill>
                <a:prstClr val="black">
                  <a:tint val="75000"/>
                </a:prstClr>
              </a:solidFill>
            </a:endParaRPr>
          </a:p>
        </p:txBody>
      </p:sp>
      <p:sp>
        <p:nvSpPr>
          <p:cNvPr id="5" name="Footer Placeholder 4"/>
          <p:cNvSpPr>
            <a:spLocks noGrp="1"/>
          </p:cNvSpPr>
          <p:nvPr>
            <p:ph type="ftr" sz="quarter" idx="11"/>
          </p:nvPr>
        </p:nvSpPr>
        <p:spPr/>
        <p:txBody>
          <a:bodyPr/>
          <a:lstStyle/>
          <a:p>
            <a:endParaRPr lang="en-NZ">
              <a:solidFill>
                <a:prstClr val="black">
                  <a:tint val="75000"/>
                </a:prstClr>
              </a:solidFill>
            </a:endParaRPr>
          </a:p>
        </p:txBody>
      </p:sp>
      <p:sp>
        <p:nvSpPr>
          <p:cNvPr id="6" name="Slide Number Placeholder 5"/>
          <p:cNvSpPr>
            <a:spLocks noGrp="1"/>
          </p:cNvSpPr>
          <p:nvPr>
            <p:ph type="sldNum" sz="quarter" idx="12"/>
          </p:nvPr>
        </p:nvSpPr>
        <p:spPr/>
        <p:txBody>
          <a:bodyPr/>
          <a:lstStyle/>
          <a:p>
            <a:fld id="{0A19DA9B-ED6E-4C93-B0D9-82CE5070D1A4}" type="slidenum">
              <a:rPr lang="en-NZ" smtClean="0">
                <a:solidFill>
                  <a:prstClr val="black">
                    <a:tint val="75000"/>
                  </a:prstClr>
                </a:solidFill>
              </a:rPr>
              <a:pPr/>
              <a:t>‹#›</a:t>
            </a:fld>
            <a:endParaRPr lang="en-NZ">
              <a:solidFill>
                <a:prstClr val="black">
                  <a:tint val="75000"/>
                </a:prstClr>
              </a:solidFill>
            </a:endParaRPr>
          </a:p>
        </p:txBody>
      </p:sp>
    </p:spTree>
    <p:extLst>
      <p:ext uri="{BB962C8B-B14F-4D97-AF65-F5344CB8AC3E}">
        <p14:creationId xmlns:p14="http://schemas.microsoft.com/office/powerpoint/2010/main" val="61734784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NZ"/>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NZ"/>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NZ"/>
          </a:p>
        </p:txBody>
      </p:sp>
      <p:sp>
        <p:nvSpPr>
          <p:cNvPr id="5" name="Date Placeholder 4"/>
          <p:cNvSpPr>
            <a:spLocks noGrp="1"/>
          </p:cNvSpPr>
          <p:nvPr>
            <p:ph type="dt" sz="half" idx="10"/>
          </p:nvPr>
        </p:nvSpPr>
        <p:spPr/>
        <p:txBody>
          <a:bodyPr/>
          <a:lstStyle/>
          <a:p>
            <a:fld id="{16DEADC7-6A09-4129-BA61-E02AC6D5D528}" type="datetime1">
              <a:rPr lang="en-NZ" smtClean="0">
                <a:solidFill>
                  <a:prstClr val="black">
                    <a:tint val="75000"/>
                  </a:prstClr>
                </a:solidFill>
              </a:rPr>
              <a:t>13/06/2022</a:t>
            </a:fld>
            <a:endParaRPr lang="en-NZ">
              <a:solidFill>
                <a:prstClr val="black">
                  <a:tint val="75000"/>
                </a:prstClr>
              </a:solidFill>
            </a:endParaRPr>
          </a:p>
        </p:txBody>
      </p:sp>
      <p:sp>
        <p:nvSpPr>
          <p:cNvPr id="6" name="Footer Placeholder 5"/>
          <p:cNvSpPr>
            <a:spLocks noGrp="1"/>
          </p:cNvSpPr>
          <p:nvPr>
            <p:ph type="ftr" sz="quarter" idx="11"/>
          </p:nvPr>
        </p:nvSpPr>
        <p:spPr/>
        <p:txBody>
          <a:bodyPr/>
          <a:lstStyle/>
          <a:p>
            <a:endParaRPr lang="en-NZ">
              <a:solidFill>
                <a:prstClr val="black">
                  <a:tint val="75000"/>
                </a:prstClr>
              </a:solidFill>
            </a:endParaRPr>
          </a:p>
        </p:txBody>
      </p:sp>
      <p:sp>
        <p:nvSpPr>
          <p:cNvPr id="7" name="Slide Number Placeholder 6"/>
          <p:cNvSpPr>
            <a:spLocks noGrp="1"/>
          </p:cNvSpPr>
          <p:nvPr>
            <p:ph type="sldNum" sz="quarter" idx="12"/>
          </p:nvPr>
        </p:nvSpPr>
        <p:spPr/>
        <p:txBody>
          <a:bodyPr/>
          <a:lstStyle/>
          <a:p>
            <a:fld id="{0A19DA9B-ED6E-4C93-B0D9-82CE5070D1A4}" type="slidenum">
              <a:rPr lang="en-NZ" smtClean="0">
                <a:solidFill>
                  <a:prstClr val="black">
                    <a:tint val="75000"/>
                  </a:prstClr>
                </a:solidFill>
              </a:rPr>
              <a:pPr/>
              <a:t>‹#›</a:t>
            </a:fld>
            <a:endParaRPr lang="en-NZ">
              <a:solidFill>
                <a:prstClr val="black">
                  <a:tint val="75000"/>
                </a:prstClr>
              </a:solidFill>
            </a:endParaRPr>
          </a:p>
        </p:txBody>
      </p:sp>
    </p:spTree>
    <p:extLst>
      <p:ext uri="{BB962C8B-B14F-4D97-AF65-F5344CB8AC3E}">
        <p14:creationId xmlns:p14="http://schemas.microsoft.com/office/powerpoint/2010/main" val="307911922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NZ"/>
          </a:p>
        </p:txBody>
      </p:sp>
      <p:sp>
        <p:nvSpPr>
          <p:cNvPr id="3" name="Text Placeholder 2"/>
          <p:cNvSpPr>
            <a:spLocks noGrp="1"/>
          </p:cNvSpPr>
          <p:nvPr>
            <p:ph type="body" idx="1"/>
          </p:nvPr>
        </p:nvSpPr>
        <p:spPr>
          <a:xfrm>
            <a:off x="457201" y="1535114"/>
            <a:ext cx="4040188" cy="639762"/>
          </a:xfrm>
        </p:spPr>
        <p:txBody>
          <a:bodyPr anchor="b"/>
          <a:lstStyle>
            <a:lvl1pPr marL="0" indent="0">
              <a:buNone/>
              <a:defRPr sz="2400" b="1"/>
            </a:lvl1pPr>
            <a:lvl2pPr marL="457083" indent="0">
              <a:buNone/>
              <a:defRPr sz="2000" b="1"/>
            </a:lvl2pPr>
            <a:lvl3pPr marL="914168" indent="0">
              <a:buNone/>
              <a:defRPr sz="1800" b="1"/>
            </a:lvl3pPr>
            <a:lvl4pPr marL="1371251" indent="0">
              <a:buNone/>
              <a:defRPr sz="1600" b="1"/>
            </a:lvl4pPr>
            <a:lvl5pPr marL="1828336" indent="0">
              <a:buNone/>
              <a:defRPr sz="1600" b="1"/>
            </a:lvl5pPr>
            <a:lvl6pPr marL="2285419" indent="0">
              <a:buNone/>
              <a:defRPr sz="1600" b="1"/>
            </a:lvl6pPr>
            <a:lvl7pPr marL="2742504" indent="0">
              <a:buNone/>
              <a:defRPr sz="1600" b="1"/>
            </a:lvl7pPr>
            <a:lvl8pPr marL="3199587" indent="0">
              <a:buNone/>
              <a:defRPr sz="1600" b="1"/>
            </a:lvl8pPr>
            <a:lvl9pPr marL="3656671"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1" y="2174876"/>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NZ"/>
          </a:p>
        </p:txBody>
      </p:sp>
      <p:sp>
        <p:nvSpPr>
          <p:cNvPr id="5" name="Text Placeholder 4"/>
          <p:cNvSpPr>
            <a:spLocks noGrp="1"/>
          </p:cNvSpPr>
          <p:nvPr>
            <p:ph type="body" sz="quarter" idx="3"/>
          </p:nvPr>
        </p:nvSpPr>
        <p:spPr>
          <a:xfrm>
            <a:off x="4645026" y="1535114"/>
            <a:ext cx="4041775" cy="639762"/>
          </a:xfrm>
        </p:spPr>
        <p:txBody>
          <a:bodyPr anchor="b"/>
          <a:lstStyle>
            <a:lvl1pPr marL="0" indent="0">
              <a:buNone/>
              <a:defRPr sz="2400" b="1"/>
            </a:lvl1pPr>
            <a:lvl2pPr marL="457083" indent="0">
              <a:buNone/>
              <a:defRPr sz="2000" b="1"/>
            </a:lvl2pPr>
            <a:lvl3pPr marL="914168" indent="0">
              <a:buNone/>
              <a:defRPr sz="1800" b="1"/>
            </a:lvl3pPr>
            <a:lvl4pPr marL="1371251" indent="0">
              <a:buNone/>
              <a:defRPr sz="1600" b="1"/>
            </a:lvl4pPr>
            <a:lvl5pPr marL="1828336" indent="0">
              <a:buNone/>
              <a:defRPr sz="1600" b="1"/>
            </a:lvl5pPr>
            <a:lvl6pPr marL="2285419" indent="0">
              <a:buNone/>
              <a:defRPr sz="1600" b="1"/>
            </a:lvl6pPr>
            <a:lvl7pPr marL="2742504" indent="0">
              <a:buNone/>
              <a:defRPr sz="1600" b="1"/>
            </a:lvl7pPr>
            <a:lvl8pPr marL="3199587" indent="0">
              <a:buNone/>
              <a:defRPr sz="1600" b="1"/>
            </a:lvl8pPr>
            <a:lvl9pPr marL="3656671"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6" y="2174876"/>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NZ"/>
          </a:p>
        </p:txBody>
      </p:sp>
      <p:sp>
        <p:nvSpPr>
          <p:cNvPr id="7" name="Date Placeholder 6"/>
          <p:cNvSpPr>
            <a:spLocks noGrp="1"/>
          </p:cNvSpPr>
          <p:nvPr>
            <p:ph type="dt" sz="half" idx="10"/>
          </p:nvPr>
        </p:nvSpPr>
        <p:spPr/>
        <p:txBody>
          <a:bodyPr/>
          <a:lstStyle/>
          <a:p>
            <a:fld id="{D288BFFC-13B1-4B48-9AC2-25942B8463F5}" type="datetime1">
              <a:rPr lang="en-NZ" smtClean="0">
                <a:solidFill>
                  <a:prstClr val="black">
                    <a:tint val="75000"/>
                  </a:prstClr>
                </a:solidFill>
              </a:rPr>
              <a:t>13/06/2022</a:t>
            </a:fld>
            <a:endParaRPr lang="en-NZ">
              <a:solidFill>
                <a:prstClr val="black">
                  <a:tint val="75000"/>
                </a:prstClr>
              </a:solidFill>
            </a:endParaRPr>
          </a:p>
        </p:txBody>
      </p:sp>
      <p:sp>
        <p:nvSpPr>
          <p:cNvPr id="8" name="Footer Placeholder 7"/>
          <p:cNvSpPr>
            <a:spLocks noGrp="1"/>
          </p:cNvSpPr>
          <p:nvPr>
            <p:ph type="ftr" sz="quarter" idx="11"/>
          </p:nvPr>
        </p:nvSpPr>
        <p:spPr/>
        <p:txBody>
          <a:bodyPr/>
          <a:lstStyle/>
          <a:p>
            <a:endParaRPr lang="en-NZ">
              <a:solidFill>
                <a:prstClr val="black">
                  <a:tint val="75000"/>
                </a:prstClr>
              </a:solidFill>
            </a:endParaRPr>
          </a:p>
        </p:txBody>
      </p:sp>
      <p:sp>
        <p:nvSpPr>
          <p:cNvPr id="9" name="Slide Number Placeholder 8"/>
          <p:cNvSpPr>
            <a:spLocks noGrp="1"/>
          </p:cNvSpPr>
          <p:nvPr>
            <p:ph type="sldNum" sz="quarter" idx="12"/>
          </p:nvPr>
        </p:nvSpPr>
        <p:spPr/>
        <p:txBody>
          <a:bodyPr/>
          <a:lstStyle/>
          <a:p>
            <a:fld id="{0A19DA9B-ED6E-4C93-B0D9-82CE5070D1A4}" type="slidenum">
              <a:rPr lang="en-NZ" smtClean="0">
                <a:solidFill>
                  <a:prstClr val="black">
                    <a:tint val="75000"/>
                  </a:prstClr>
                </a:solidFill>
              </a:rPr>
              <a:pPr/>
              <a:t>‹#›</a:t>
            </a:fld>
            <a:endParaRPr lang="en-NZ">
              <a:solidFill>
                <a:prstClr val="black">
                  <a:tint val="75000"/>
                </a:prstClr>
              </a:solidFill>
            </a:endParaRPr>
          </a:p>
        </p:txBody>
      </p:sp>
    </p:spTree>
    <p:extLst>
      <p:ext uri="{BB962C8B-B14F-4D97-AF65-F5344CB8AC3E}">
        <p14:creationId xmlns:p14="http://schemas.microsoft.com/office/powerpoint/2010/main" val="423412955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NZ"/>
          </a:p>
        </p:txBody>
      </p:sp>
      <p:sp>
        <p:nvSpPr>
          <p:cNvPr id="3" name="Date Placeholder 2"/>
          <p:cNvSpPr>
            <a:spLocks noGrp="1"/>
          </p:cNvSpPr>
          <p:nvPr>
            <p:ph type="dt" sz="half" idx="10"/>
          </p:nvPr>
        </p:nvSpPr>
        <p:spPr/>
        <p:txBody>
          <a:bodyPr/>
          <a:lstStyle/>
          <a:p>
            <a:fld id="{84DB4F9E-988D-4BF9-A3D1-D705D9D390AD}" type="datetime1">
              <a:rPr lang="en-NZ" smtClean="0">
                <a:solidFill>
                  <a:prstClr val="black">
                    <a:tint val="75000"/>
                  </a:prstClr>
                </a:solidFill>
              </a:rPr>
              <a:t>13/06/2022</a:t>
            </a:fld>
            <a:endParaRPr lang="en-NZ">
              <a:solidFill>
                <a:prstClr val="black">
                  <a:tint val="75000"/>
                </a:prstClr>
              </a:solidFill>
            </a:endParaRPr>
          </a:p>
        </p:txBody>
      </p:sp>
      <p:sp>
        <p:nvSpPr>
          <p:cNvPr id="4" name="Footer Placeholder 3"/>
          <p:cNvSpPr>
            <a:spLocks noGrp="1"/>
          </p:cNvSpPr>
          <p:nvPr>
            <p:ph type="ftr" sz="quarter" idx="11"/>
          </p:nvPr>
        </p:nvSpPr>
        <p:spPr/>
        <p:txBody>
          <a:bodyPr/>
          <a:lstStyle/>
          <a:p>
            <a:endParaRPr lang="en-NZ">
              <a:solidFill>
                <a:prstClr val="black">
                  <a:tint val="75000"/>
                </a:prstClr>
              </a:solidFill>
            </a:endParaRPr>
          </a:p>
        </p:txBody>
      </p:sp>
      <p:sp>
        <p:nvSpPr>
          <p:cNvPr id="5" name="Slide Number Placeholder 4"/>
          <p:cNvSpPr>
            <a:spLocks noGrp="1"/>
          </p:cNvSpPr>
          <p:nvPr>
            <p:ph type="sldNum" sz="quarter" idx="12"/>
          </p:nvPr>
        </p:nvSpPr>
        <p:spPr/>
        <p:txBody>
          <a:bodyPr/>
          <a:lstStyle/>
          <a:p>
            <a:fld id="{0A19DA9B-ED6E-4C93-B0D9-82CE5070D1A4}" type="slidenum">
              <a:rPr lang="en-NZ" smtClean="0">
                <a:solidFill>
                  <a:prstClr val="black">
                    <a:tint val="75000"/>
                  </a:prstClr>
                </a:solidFill>
              </a:rPr>
              <a:pPr/>
              <a:t>‹#›</a:t>
            </a:fld>
            <a:endParaRPr lang="en-NZ">
              <a:solidFill>
                <a:prstClr val="black">
                  <a:tint val="75000"/>
                </a:prstClr>
              </a:solidFill>
            </a:endParaRPr>
          </a:p>
        </p:txBody>
      </p:sp>
    </p:spTree>
    <p:extLst>
      <p:ext uri="{BB962C8B-B14F-4D97-AF65-F5344CB8AC3E}">
        <p14:creationId xmlns:p14="http://schemas.microsoft.com/office/powerpoint/2010/main" val="66152935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EE3E4F0-EEF7-4773-8D55-0C44AE8D139A}" type="datetime1">
              <a:rPr lang="en-NZ" smtClean="0">
                <a:solidFill>
                  <a:prstClr val="black">
                    <a:tint val="75000"/>
                  </a:prstClr>
                </a:solidFill>
              </a:rPr>
              <a:t>13/06/2022</a:t>
            </a:fld>
            <a:endParaRPr lang="en-NZ">
              <a:solidFill>
                <a:prstClr val="black">
                  <a:tint val="75000"/>
                </a:prstClr>
              </a:solidFill>
            </a:endParaRPr>
          </a:p>
        </p:txBody>
      </p:sp>
      <p:sp>
        <p:nvSpPr>
          <p:cNvPr id="3" name="Footer Placeholder 2"/>
          <p:cNvSpPr>
            <a:spLocks noGrp="1"/>
          </p:cNvSpPr>
          <p:nvPr>
            <p:ph type="ftr" sz="quarter" idx="11"/>
          </p:nvPr>
        </p:nvSpPr>
        <p:spPr/>
        <p:txBody>
          <a:bodyPr/>
          <a:lstStyle/>
          <a:p>
            <a:endParaRPr lang="en-NZ">
              <a:solidFill>
                <a:prstClr val="black">
                  <a:tint val="75000"/>
                </a:prstClr>
              </a:solidFill>
            </a:endParaRPr>
          </a:p>
        </p:txBody>
      </p:sp>
      <p:sp>
        <p:nvSpPr>
          <p:cNvPr id="4" name="Slide Number Placeholder 3"/>
          <p:cNvSpPr>
            <a:spLocks noGrp="1"/>
          </p:cNvSpPr>
          <p:nvPr>
            <p:ph type="sldNum" sz="quarter" idx="12"/>
          </p:nvPr>
        </p:nvSpPr>
        <p:spPr/>
        <p:txBody>
          <a:bodyPr/>
          <a:lstStyle/>
          <a:p>
            <a:fld id="{0A19DA9B-ED6E-4C93-B0D9-82CE5070D1A4}" type="slidenum">
              <a:rPr lang="en-NZ" smtClean="0">
                <a:solidFill>
                  <a:prstClr val="black">
                    <a:tint val="75000"/>
                  </a:prstClr>
                </a:solidFill>
              </a:rPr>
              <a:pPr/>
              <a:t>‹#›</a:t>
            </a:fld>
            <a:endParaRPr lang="en-NZ">
              <a:solidFill>
                <a:prstClr val="black">
                  <a:tint val="75000"/>
                </a:prstClr>
              </a:solidFill>
            </a:endParaRPr>
          </a:p>
        </p:txBody>
      </p:sp>
    </p:spTree>
    <p:extLst>
      <p:ext uri="{BB962C8B-B14F-4D97-AF65-F5344CB8AC3E}">
        <p14:creationId xmlns:p14="http://schemas.microsoft.com/office/powerpoint/2010/main" val="253538531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73050"/>
            <a:ext cx="3008313" cy="1162050"/>
          </a:xfrm>
        </p:spPr>
        <p:txBody>
          <a:bodyPr anchor="b"/>
          <a:lstStyle>
            <a:lvl1pPr algn="l">
              <a:defRPr sz="2000" b="1"/>
            </a:lvl1pPr>
          </a:lstStyle>
          <a:p>
            <a:r>
              <a:rPr lang="en-US"/>
              <a:t>Click to edit Master title style</a:t>
            </a:r>
            <a:endParaRPr lang="en-NZ"/>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NZ"/>
          </a:p>
        </p:txBody>
      </p:sp>
      <p:sp>
        <p:nvSpPr>
          <p:cNvPr id="4" name="Text Placeholder 3"/>
          <p:cNvSpPr>
            <a:spLocks noGrp="1"/>
          </p:cNvSpPr>
          <p:nvPr>
            <p:ph type="body" sz="half" idx="2"/>
          </p:nvPr>
        </p:nvSpPr>
        <p:spPr>
          <a:xfrm>
            <a:off x="457202" y="1435100"/>
            <a:ext cx="3008313" cy="4691063"/>
          </a:xfrm>
        </p:spPr>
        <p:txBody>
          <a:bodyPr/>
          <a:lstStyle>
            <a:lvl1pPr marL="0" indent="0">
              <a:buNone/>
              <a:defRPr sz="1400"/>
            </a:lvl1pPr>
            <a:lvl2pPr marL="457083" indent="0">
              <a:buNone/>
              <a:defRPr sz="1200"/>
            </a:lvl2pPr>
            <a:lvl3pPr marL="914168" indent="0">
              <a:buNone/>
              <a:defRPr sz="1000"/>
            </a:lvl3pPr>
            <a:lvl4pPr marL="1371251" indent="0">
              <a:buNone/>
              <a:defRPr sz="900"/>
            </a:lvl4pPr>
            <a:lvl5pPr marL="1828336" indent="0">
              <a:buNone/>
              <a:defRPr sz="900"/>
            </a:lvl5pPr>
            <a:lvl6pPr marL="2285419" indent="0">
              <a:buNone/>
              <a:defRPr sz="900"/>
            </a:lvl6pPr>
            <a:lvl7pPr marL="2742504" indent="0">
              <a:buNone/>
              <a:defRPr sz="900"/>
            </a:lvl7pPr>
            <a:lvl8pPr marL="3199587" indent="0">
              <a:buNone/>
              <a:defRPr sz="900"/>
            </a:lvl8pPr>
            <a:lvl9pPr marL="3656671"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20A4113-DB36-4B3C-9852-269B046E0BF6}" type="datetime1">
              <a:rPr lang="en-NZ" smtClean="0">
                <a:solidFill>
                  <a:prstClr val="black">
                    <a:tint val="75000"/>
                  </a:prstClr>
                </a:solidFill>
              </a:rPr>
              <a:t>13/06/2022</a:t>
            </a:fld>
            <a:endParaRPr lang="en-NZ">
              <a:solidFill>
                <a:prstClr val="black">
                  <a:tint val="75000"/>
                </a:prstClr>
              </a:solidFill>
            </a:endParaRPr>
          </a:p>
        </p:txBody>
      </p:sp>
      <p:sp>
        <p:nvSpPr>
          <p:cNvPr id="6" name="Footer Placeholder 5"/>
          <p:cNvSpPr>
            <a:spLocks noGrp="1"/>
          </p:cNvSpPr>
          <p:nvPr>
            <p:ph type="ftr" sz="quarter" idx="11"/>
          </p:nvPr>
        </p:nvSpPr>
        <p:spPr/>
        <p:txBody>
          <a:bodyPr/>
          <a:lstStyle/>
          <a:p>
            <a:endParaRPr lang="en-NZ">
              <a:solidFill>
                <a:prstClr val="black">
                  <a:tint val="75000"/>
                </a:prstClr>
              </a:solidFill>
            </a:endParaRPr>
          </a:p>
        </p:txBody>
      </p:sp>
      <p:sp>
        <p:nvSpPr>
          <p:cNvPr id="7" name="Slide Number Placeholder 6"/>
          <p:cNvSpPr>
            <a:spLocks noGrp="1"/>
          </p:cNvSpPr>
          <p:nvPr>
            <p:ph type="sldNum" sz="quarter" idx="12"/>
          </p:nvPr>
        </p:nvSpPr>
        <p:spPr/>
        <p:txBody>
          <a:bodyPr/>
          <a:lstStyle/>
          <a:p>
            <a:fld id="{0A19DA9B-ED6E-4C93-B0D9-82CE5070D1A4}" type="slidenum">
              <a:rPr lang="en-NZ" smtClean="0">
                <a:solidFill>
                  <a:prstClr val="black">
                    <a:tint val="75000"/>
                  </a:prstClr>
                </a:solidFill>
              </a:rPr>
              <a:pPr/>
              <a:t>‹#›</a:t>
            </a:fld>
            <a:endParaRPr lang="en-NZ">
              <a:solidFill>
                <a:prstClr val="black">
                  <a:tint val="75000"/>
                </a:prstClr>
              </a:solidFill>
            </a:endParaRPr>
          </a:p>
        </p:txBody>
      </p:sp>
    </p:spTree>
    <p:extLst>
      <p:ext uri="{BB962C8B-B14F-4D97-AF65-F5344CB8AC3E}">
        <p14:creationId xmlns:p14="http://schemas.microsoft.com/office/powerpoint/2010/main" val="319173806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NZ"/>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NZ"/>
          </a:p>
        </p:txBody>
      </p:sp>
      <p:sp>
        <p:nvSpPr>
          <p:cNvPr id="4" name="Date Placeholder 3"/>
          <p:cNvSpPr>
            <a:spLocks noGrp="1"/>
          </p:cNvSpPr>
          <p:nvPr>
            <p:ph type="dt" sz="half" idx="10"/>
          </p:nvPr>
        </p:nvSpPr>
        <p:spPr/>
        <p:txBody>
          <a:bodyPr/>
          <a:lstStyle/>
          <a:p>
            <a:fld id="{4A2495C6-3102-4657-BE46-5695D4F6A061}" type="datetime1">
              <a:rPr lang="en-NZ" smtClean="0">
                <a:solidFill>
                  <a:prstClr val="black">
                    <a:tint val="75000"/>
                  </a:prstClr>
                </a:solidFill>
              </a:rPr>
              <a:t>13/06/2022</a:t>
            </a:fld>
            <a:endParaRPr lang="en-NZ">
              <a:solidFill>
                <a:prstClr val="black">
                  <a:tint val="75000"/>
                </a:prstClr>
              </a:solidFill>
            </a:endParaRPr>
          </a:p>
        </p:txBody>
      </p:sp>
      <p:sp>
        <p:nvSpPr>
          <p:cNvPr id="5" name="Footer Placeholder 4"/>
          <p:cNvSpPr>
            <a:spLocks noGrp="1"/>
          </p:cNvSpPr>
          <p:nvPr>
            <p:ph type="ftr" sz="quarter" idx="11"/>
          </p:nvPr>
        </p:nvSpPr>
        <p:spPr/>
        <p:txBody>
          <a:bodyPr/>
          <a:lstStyle/>
          <a:p>
            <a:endParaRPr lang="en-NZ">
              <a:solidFill>
                <a:prstClr val="black">
                  <a:tint val="75000"/>
                </a:prstClr>
              </a:solidFill>
            </a:endParaRPr>
          </a:p>
        </p:txBody>
      </p:sp>
      <p:sp>
        <p:nvSpPr>
          <p:cNvPr id="6" name="Slide Number Placeholder 5"/>
          <p:cNvSpPr>
            <a:spLocks noGrp="1"/>
          </p:cNvSpPr>
          <p:nvPr>
            <p:ph type="sldNum" sz="quarter" idx="12"/>
          </p:nvPr>
        </p:nvSpPr>
        <p:spPr/>
        <p:txBody>
          <a:bodyPr/>
          <a:lstStyle/>
          <a:p>
            <a:fld id="{55764945-32D5-4906-857E-78C984BF5B55}" type="slidenum">
              <a:rPr lang="en-NZ" smtClean="0">
                <a:solidFill>
                  <a:prstClr val="black">
                    <a:tint val="75000"/>
                  </a:prstClr>
                </a:solidFill>
              </a:rPr>
              <a:pPr/>
              <a:t>‹#›</a:t>
            </a:fld>
            <a:endParaRPr lang="en-NZ">
              <a:solidFill>
                <a:prstClr val="black">
                  <a:tint val="75000"/>
                </a:prstClr>
              </a:solidFill>
            </a:endParaRPr>
          </a:p>
        </p:txBody>
      </p:sp>
    </p:spTree>
    <p:extLst>
      <p:ext uri="{BB962C8B-B14F-4D97-AF65-F5344CB8AC3E}">
        <p14:creationId xmlns:p14="http://schemas.microsoft.com/office/powerpoint/2010/main" val="281150764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1"/>
            <a:ext cx="5486400" cy="566738"/>
          </a:xfrm>
        </p:spPr>
        <p:txBody>
          <a:bodyPr anchor="b"/>
          <a:lstStyle>
            <a:lvl1pPr algn="l">
              <a:defRPr sz="2000" b="1"/>
            </a:lvl1pPr>
          </a:lstStyle>
          <a:p>
            <a:r>
              <a:rPr lang="en-US"/>
              <a:t>Click to edit Master title style</a:t>
            </a:r>
            <a:endParaRPr lang="en-NZ"/>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083" indent="0">
              <a:buNone/>
              <a:defRPr sz="2800"/>
            </a:lvl2pPr>
            <a:lvl3pPr marL="914168" indent="0">
              <a:buNone/>
              <a:defRPr sz="2400"/>
            </a:lvl3pPr>
            <a:lvl4pPr marL="1371251" indent="0">
              <a:buNone/>
              <a:defRPr sz="2000"/>
            </a:lvl4pPr>
            <a:lvl5pPr marL="1828336" indent="0">
              <a:buNone/>
              <a:defRPr sz="2000"/>
            </a:lvl5pPr>
            <a:lvl6pPr marL="2285419" indent="0">
              <a:buNone/>
              <a:defRPr sz="2000"/>
            </a:lvl6pPr>
            <a:lvl7pPr marL="2742504" indent="0">
              <a:buNone/>
              <a:defRPr sz="2000"/>
            </a:lvl7pPr>
            <a:lvl8pPr marL="3199587" indent="0">
              <a:buNone/>
              <a:defRPr sz="2000"/>
            </a:lvl8pPr>
            <a:lvl9pPr marL="3656671" indent="0">
              <a:buNone/>
              <a:defRPr sz="2000"/>
            </a:lvl9pPr>
          </a:lstStyle>
          <a:p>
            <a:endParaRPr lang="en-NZ"/>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083" indent="0">
              <a:buNone/>
              <a:defRPr sz="1200"/>
            </a:lvl2pPr>
            <a:lvl3pPr marL="914168" indent="0">
              <a:buNone/>
              <a:defRPr sz="1000"/>
            </a:lvl3pPr>
            <a:lvl4pPr marL="1371251" indent="0">
              <a:buNone/>
              <a:defRPr sz="900"/>
            </a:lvl4pPr>
            <a:lvl5pPr marL="1828336" indent="0">
              <a:buNone/>
              <a:defRPr sz="900"/>
            </a:lvl5pPr>
            <a:lvl6pPr marL="2285419" indent="0">
              <a:buNone/>
              <a:defRPr sz="900"/>
            </a:lvl6pPr>
            <a:lvl7pPr marL="2742504" indent="0">
              <a:buNone/>
              <a:defRPr sz="900"/>
            </a:lvl7pPr>
            <a:lvl8pPr marL="3199587" indent="0">
              <a:buNone/>
              <a:defRPr sz="900"/>
            </a:lvl8pPr>
            <a:lvl9pPr marL="3656671"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713242A0-5D96-4718-8AAC-B0C49CE0D342}" type="datetime1">
              <a:rPr lang="en-NZ" smtClean="0">
                <a:solidFill>
                  <a:prstClr val="black">
                    <a:tint val="75000"/>
                  </a:prstClr>
                </a:solidFill>
              </a:rPr>
              <a:t>13/06/2022</a:t>
            </a:fld>
            <a:endParaRPr lang="en-NZ">
              <a:solidFill>
                <a:prstClr val="black">
                  <a:tint val="75000"/>
                </a:prstClr>
              </a:solidFill>
            </a:endParaRPr>
          </a:p>
        </p:txBody>
      </p:sp>
      <p:sp>
        <p:nvSpPr>
          <p:cNvPr id="6" name="Footer Placeholder 5"/>
          <p:cNvSpPr>
            <a:spLocks noGrp="1"/>
          </p:cNvSpPr>
          <p:nvPr>
            <p:ph type="ftr" sz="quarter" idx="11"/>
          </p:nvPr>
        </p:nvSpPr>
        <p:spPr/>
        <p:txBody>
          <a:bodyPr/>
          <a:lstStyle/>
          <a:p>
            <a:endParaRPr lang="en-NZ">
              <a:solidFill>
                <a:prstClr val="black">
                  <a:tint val="75000"/>
                </a:prstClr>
              </a:solidFill>
            </a:endParaRPr>
          </a:p>
        </p:txBody>
      </p:sp>
      <p:sp>
        <p:nvSpPr>
          <p:cNvPr id="7" name="Slide Number Placeholder 6"/>
          <p:cNvSpPr>
            <a:spLocks noGrp="1"/>
          </p:cNvSpPr>
          <p:nvPr>
            <p:ph type="sldNum" sz="quarter" idx="12"/>
          </p:nvPr>
        </p:nvSpPr>
        <p:spPr/>
        <p:txBody>
          <a:bodyPr/>
          <a:lstStyle/>
          <a:p>
            <a:fld id="{0A19DA9B-ED6E-4C93-B0D9-82CE5070D1A4}" type="slidenum">
              <a:rPr lang="en-NZ" smtClean="0">
                <a:solidFill>
                  <a:prstClr val="black">
                    <a:tint val="75000"/>
                  </a:prstClr>
                </a:solidFill>
              </a:rPr>
              <a:pPr/>
              <a:t>‹#›</a:t>
            </a:fld>
            <a:endParaRPr lang="en-NZ">
              <a:solidFill>
                <a:prstClr val="black">
                  <a:tint val="75000"/>
                </a:prstClr>
              </a:solidFill>
            </a:endParaRPr>
          </a:p>
        </p:txBody>
      </p:sp>
    </p:spTree>
    <p:extLst>
      <p:ext uri="{BB962C8B-B14F-4D97-AF65-F5344CB8AC3E}">
        <p14:creationId xmlns:p14="http://schemas.microsoft.com/office/powerpoint/2010/main" val="331190944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NZ"/>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NZ"/>
          </a:p>
        </p:txBody>
      </p:sp>
      <p:sp>
        <p:nvSpPr>
          <p:cNvPr id="4" name="Date Placeholder 3"/>
          <p:cNvSpPr>
            <a:spLocks noGrp="1"/>
          </p:cNvSpPr>
          <p:nvPr>
            <p:ph type="dt" sz="half" idx="10"/>
          </p:nvPr>
        </p:nvSpPr>
        <p:spPr/>
        <p:txBody>
          <a:bodyPr/>
          <a:lstStyle/>
          <a:p>
            <a:fld id="{52FFC4DC-54B0-407A-BDDA-6D17643AF6D7}" type="datetime1">
              <a:rPr lang="en-NZ" smtClean="0">
                <a:solidFill>
                  <a:prstClr val="black">
                    <a:tint val="75000"/>
                  </a:prstClr>
                </a:solidFill>
              </a:rPr>
              <a:t>13/06/2022</a:t>
            </a:fld>
            <a:endParaRPr lang="en-NZ">
              <a:solidFill>
                <a:prstClr val="black">
                  <a:tint val="75000"/>
                </a:prstClr>
              </a:solidFill>
            </a:endParaRPr>
          </a:p>
        </p:txBody>
      </p:sp>
      <p:sp>
        <p:nvSpPr>
          <p:cNvPr id="5" name="Footer Placeholder 4"/>
          <p:cNvSpPr>
            <a:spLocks noGrp="1"/>
          </p:cNvSpPr>
          <p:nvPr>
            <p:ph type="ftr" sz="quarter" idx="11"/>
          </p:nvPr>
        </p:nvSpPr>
        <p:spPr/>
        <p:txBody>
          <a:bodyPr/>
          <a:lstStyle/>
          <a:p>
            <a:endParaRPr lang="en-NZ">
              <a:solidFill>
                <a:prstClr val="black">
                  <a:tint val="75000"/>
                </a:prstClr>
              </a:solidFill>
            </a:endParaRPr>
          </a:p>
        </p:txBody>
      </p:sp>
      <p:sp>
        <p:nvSpPr>
          <p:cNvPr id="6" name="Slide Number Placeholder 5"/>
          <p:cNvSpPr>
            <a:spLocks noGrp="1"/>
          </p:cNvSpPr>
          <p:nvPr>
            <p:ph type="sldNum" sz="quarter" idx="12"/>
          </p:nvPr>
        </p:nvSpPr>
        <p:spPr/>
        <p:txBody>
          <a:bodyPr/>
          <a:lstStyle/>
          <a:p>
            <a:fld id="{0A19DA9B-ED6E-4C93-B0D9-82CE5070D1A4}" type="slidenum">
              <a:rPr lang="en-NZ" smtClean="0">
                <a:solidFill>
                  <a:prstClr val="black">
                    <a:tint val="75000"/>
                  </a:prstClr>
                </a:solidFill>
              </a:rPr>
              <a:pPr/>
              <a:t>‹#›</a:t>
            </a:fld>
            <a:endParaRPr lang="en-NZ">
              <a:solidFill>
                <a:prstClr val="black">
                  <a:tint val="75000"/>
                </a:prstClr>
              </a:solidFill>
            </a:endParaRPr>
          </a:p>
        </p:txBody>
      </p:sp>
    </p:spTree>
    <p:extLst>
      <p:ext uri="{BB962C8B-B14F-4D97-AF65-F5344CB8AC3E}">
        <p14:creationId xmlns:p14="http://schemas.microsoft.com/office/powerpoint/2010/main" val="141069613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1" y="274640"/>
            <a:ext cx="2057400" cy="5851525"/>
          </a:xfrm>
        </p:spPr>
        <p:txBody>
          <a:bodyPr vert="eaVert"/>
          <a:lstStyle/>
          <a:p>
            <a:r>
              <a:rPr lang="en-US"/>
              <a:t>Click to edit Master title style</a:t>
            </a:r>
            <a:endParaRPr lang="en-NZ"/>
          </a:p>
        </p:txBody>
      </p:sp>
      <p:sp>
        <p:nvSpPr>
          <p:cNvPr id="3" name="Vertical Text Placeholder 2"/>
          <p:cNvSpPr>
            <a:spLocks noGrp="1"/>
          </p:cNvSpPr>
          <p:nvPr>
            <p:ph type="body" orient="vert" idx="1"/>
          </p:nvPr>
        </p:nvSpPr>
        <p:spPr>
          <a:xfrm>
            <a:off x="457200" y="274640"/>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NZ"/>
          </a:p>
        </p:txBody>
      </p:sp>
      <p:sp>
        <p:nvSpPr>
          <p:cNvPr id="4" name="Date Placeholder 3"/>
          <p:cNvSpPr>
            <a:spLocks noGrp="1"/>
          </p:cNvSpPr>
          <p:nvPr>
            <p:ph type="dt" sz="half" idx="10"/>
          </p:nvPr>
        </p:nvSpPr>
        <p:spPr/>
        <p:txBody>
          <a:bodyPr/>
          <a:lstStyle/>
          <a:p>
            <a:fld id="{F0CF2A2C-317A-4A17-95DA-4FA055738D4A}" type="datetime1">
              <a:rPr lang="en-NZ" smtClean="0">
                <a:solidFill>
                  <a:prstClr val="black">
                    <a:tint val="75000"/>
                  </a:prstClr>
                </a:solidFill>
              </a:rPr>
              <a:t>13/06/2022</a:t>
            </a:fld>
            <a:endParaRPr lang="en-NZ">
              <a:solidFill>
                <a:prstClr val="black">
                  <a:tint val="75000"/>
                </a:prstClr>
              </a:solidFill>
            </a:endParaRPr>
          </a:p>
        </p:txBody>
      </p:sp>
      <p:sp>
        <p:nvSpPr>
          <p:cNvPr id="5" name="Footer Placeholder 4"/>
          <p:cNvSpPr>
            <a:spLocks noGrp="1"/>
          </p:cNvSpPr>
          <p:nvPr>
            <p:ph type="ftr" sz="quarter" idx="11"/>
          </p:nvPr>
        </p:nvSpPr>
        <p:spPr/>
        <p:txBody>
          <a:bodyPr/>
          <a:lstStyle/>
          <a:p>
            <a:endParaRPr lang="en-NZ">
              <a:solidFill>
                <a:prstClr val="black">
                  <a:tint val="75000"/>
                </a:prstClr>
              </a:solidFill>
            </a:endParaRPr>
          </a:p>
        </p:txBody>
      </p:sp>
      <p:sp>
        <p:nvSpPr>
          <p:cNvPr id="6" name="Slide Number Placeholder 5"/>
          <p:cNvSpPr>
            <a:spLocks noGrp="1"/>
          </p:cNvSpPr>
          <p:nvPr>
            <p:ph type="sldNum" sz="quarter" idx="12"/>
          </p:nvPr>
        </p:nvSpPr>
        <p:spPr/>
        <p:txBody>
          <a:bodyPr/>
          <a:lstStyle/>
          <a:p>
            <a:fld id="{0A19DA9B-ED6E-4C93-B0D9-82CE5070D1A4}" type="slidenum">
              <a:rPr lang="en-NZ" smtClean="0">
                <a:solidFill>
                  <a:prstClr val="black">
                    <a:tint val="75000"/>
                  </a:prstClr>
                </a:solidFill>
              </a:rPr>
              <a:pPr/>
              <a:t>‹#›</a:t>
            </a:fld>
            <a:endParaRPr lang="en-NZ">
              <a:solidFill>
                <a:prstClr val="black">
                  <a:tint val="75000"/>
                </a:prstClr>
              </a:solidFill>
            </a:endParaRPr>
          </a:p>
        </p:txBody>
      </p:sp>
    </p:spTree>
    <p:extLst>
      <p:ext uri="{BB962C8B-B14F-4D97-AF65-F5344CB8AC3E}">
        <p14:creationId xmlns:p14="http://schemas.microsoft.com/office/powerpoint/2010/main" val="243099402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3"/>
            <a:ext cx="7772400" cy="1362075"/>
          </a:xfrm>
        </p:spPr>
        <p:txBody>
          <a:bodyPr anchor="t"/>
          <a:lstStyle>
            <a:lvl1pPr algn="l">
              <a:defRPr sz="4000" b="1" cap="all"/>
            </a:lvl1pPr>
          </a:lstStyle>
          <a:p>
            <a:r>
              <a:rPr lang="en-US"/>
              <a:t>Click to edit Master title style</a:t>
            </a:r>
            <a:endParaRPr lang="en-NZ"/>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003" indent="0">
              <a:buNone/>
              <a:defRPr sz="1800">
                <a:solidFill>
                  <a:schemeClr val="tx1">
                    <a:tint val="75000"/>
                  </a:schemeClr>
                </a:solidFill>
              </a:defRPr>
            </a:lvl2pPr>
            <a:lvl3pPr marL="914006" indent="0">
              <a:buNone/>
              <a:defRPr sz="1600">
                <a:solidFill>
                  <a:schemeClr val="tx1">
                    <a:tint val="75000"/>
                  </a:schemeClr>
                </a:solidFill>
              </a:defRPr>
            </a:lvl3pPr>
            <a:lvl4pPr marL="1371009" indent="0">
              <a:buNone/>
              <a:defRPr sz="1400">
                <a:solidFill>
                  <a:schemeClr val="tx1">
                    <a:tint val="75000"/>
                  </a:schemeClr>
                </a:solidFill>
              </a:defRPr>
            </a:lvl4pPr>
            <a:lvl5pPr marL="1828013" indent="0">
              <a:buNone/>
              <a:defRPr sz="1400">
                <a:solidFill>
                  <a:schemeClr val="tx1">
                    <a:tint val="75000"/>
                  </a:schemeClr>
                </a:solidFill>
              </a:defRPr>
            </a:lvl5pPr>
            <a:lvl6pPr marL="2285015" indent="0">
              <a:buNone/>
              <a:defRPr sz="1400">
                <a:solidFill>
                  <a:schemeClr val="tx1">
                    <a:tint val="75000"/>
                  </a:schemeClr>
                </a:solidFill>
              </a:defRPr>
            </a:lvl6pPr>
            <a:lvl7pPr marL="2742020" indent="0">
              <a:buNone/>
              <a:defRPr sz="1400">
                <a:solidFill>
                  <a:schemeClr val="tx1">
                    <a:tint val="75000"/>
                  </a:schemeClr>
                </a:solidFill>
              </a:defRPr>
            </a:lvl7pPr>
            <a:lvl8pPr marL="3199023" indent="0">
              <a:buNone/>
              <a:defRPr sz="1400">
                <a:solidFill>
                  <a:schemeClr val="tx1">
                    <a:tint val="75000"/>
                  </a:schemeClr>
                </a:solidFill>
              </a:defRPr>
            </a:lvl8pPr>
            <a:lvl9pPr marL="3656026"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52DDE436-03BC-458A-A3DC-83B98419FCBF}" type="datetime1">
              <a:rPr lang="en-NZ" smtClean="0">
                <a:solidFill>
                  <a:prstClr val="black">
                    <a:tint val="75000"/>
                  </a:prstClr>
                </a:solidFill>
              </a:rPr>
              <a:t>13/06/2022</a:t>
            </a:fld>
            <a:endParaRPr lang="en-NZ">
              <a:solidFill>
                <a:prstClr val="black">
                  <a:tint val="75000"/>
                </a:prstClr>
              </a:solidFill>
            </a:endParaRPr>
          </a:p>
        </p:txBody>
      </p:sp>
      <p:sp>
        <p:nvSpPr>
          <p:cNvPr id="5" name="Footer Placeholder 4"/>
          <p:cNvSpPr>
            <a:spLocks noGrp="1"/>
          </p:cNvSpPr>
          <p:nvPr>
            <p:ph type="ftr" sz="quarter" idx="11"/>
          </p:nvPr>
        </p:nvSpPr>
        <p:spPr/>
        <p:txBody>
          <a:bodyPr/>
          <a:lstStyle/>
          <a:p>
            <a:endParaRPr lang="en-NZ">
              <a:solidFill>
                <a:prstClr val="black">
                  <a:tint val="75000"/>
                </a:prstClr>
              </a:solidFill>
            </a:endParaRPr>
          </a:p>
        </p:txBody>
      </p:sp>
      <p:sp>
        <p:nvSpPr>
          <p:cNvPr id="6" name="Slide Number Placeholder 5"/>
          <p:cNvSpPr>
            <a:spLocks noGrp="1"/>
          </p:cNvSpPr>
          <p:nvPr>
            <p:ph type="sldNum" sz="quarter" idx="12"/>
          </p:nvPr>
        </p:nvSpPr>
        <p:spPr/>
        <p:txBody>
          <a:bodyPr/>
          <a:lstStyle/>
          <a:p>
            <a:fld id="{55764945-32D5-4906-857E-78C984BF5B55}" type="slidenum">
              <a:rPr lang="en-NZ" smtClean="0">
                <a:solidFill>
                  <a:prstClr val="black">
                    <a:tint val="75000"/>
                  </a:prstClr>
                </a:solidFill>
              </a:rPr>
              <a:pPr/>
              <a:t>‹#›</a:t>
            </a:fld>
            <a:endParaRPr lang="en-NZ">
              <a:solidFill>
                <a:prstClr val="black">
                  <a:tint val="75000"/>
                </a:prstClr>
              </a:solidFill>
            </a:endParaRPr>
          </a:p>
        </p:txBody>
      </p:sp>
    </p:spTree>
    <p:extLst>
      <p:ext uri="{BB962C8B-B14F-4D97-AF65-F5344CB8AC3E}">
        <p14:creationId xmlns:p14="http://schemas.microsoft.com/office/powerpoint/2010/main" val="7954151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NZ"/>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NZ"/>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NZ"/>
          </a:p>
        </p:txBody>
      </p:sp>
      <p:sp>
        <p:nvSpPr>
          <p:cNvPr id="5" name="Date Placeholder 4"/>
          <p:cNvSpPr>
            <a:spLocks noGrp="1"/>
          </p:cNvSpPr>
          <p:nvPr>
            <p:ph type="dt" sz="half" idx="10"/>
          </p:nvPr>
        </p:nvSpPr>
        <p:spPr/>
        <p:txBody>
          <a:bodyPr/>
          <a:lstStyle/>
          <a:p>
            <a:fld id="{22E61B49-FE65-44E4-B16C-09554904325B}" type="datetime1">
              <a:rPr lang="en-NZ" smtClean="0">
                <a:solidFill>
                  <a:prstClr val="black">
                    <a:tint val="75000"/>
                  </a:prstClr>
                </a:solidFill>
              </a:rPr>
              <a:t>13/06/2022</a:t>
            </a:fld>
            <a:endParaRPr lang="en-NZ">
              <a:solidFill>
                <a:prstClr val="black">
                  <a:tint val="75000"/>
                </a:prstClr>
              </a:solidFill>
            </a:endParaRPr>
          </a:p>
        </p:txBody>
      </p:sp>
      <p:sp>
        <p:nvSpPr>
          <p:cNvPr id="6" name="Footer Placeholder 5"/>
          <p:cNvSpPr>
            <a:spLocks noGrp="1"/>
          </p:cNvSpPr>
          <p:nvPr>
            <p:ph type="ftr" sz="quarter" idx="11"/>
          </p:nvPr>
        </p:nvSpPr>
        <p:spPr/>
        <p:txBody>
          <a:bodyPr/>
          <a:lstStyle/>
          <a:p>
            <a:endParaRPr lang="en-NZ">
              <a:solidFill>
                <a:prstClr val="black">
                  <a:tint val="75000"/>
                </a:prstClr>
              </a:solidFill>
            </a:endParaRPr>
          </a:p>
        </p:txBody>
      </p:sp>
      <p:sp>
        <p:nvSpPr>
          <p:cNvPr id="7" name="Slide Number Placeholder 6"/>
          <p:cNvSpPr>
            <a:spLocks noGrp="1"/>
          </p:cNvSpPr>
          <p:nvPr>
            <p:ph type="sldNum" sz="quarter" idx="12"/>
          </p:nvPr>
        </p:nvSpPr>
        <p:spPr/>
        <p:txBody>
          <a:bodyPr/>
          <a:lstStyle/>
          <a:p>
            <a:fld id="{55764945-32D5-4906-857E-78C984BF5B55}" type="slidenum">
              <a:rPr lang="en-NZ" smtClean="0">
                <a:solidFill>
                  <a:prstClr val="black">
                    <a:tint val="75000"/>
                  </a:prstClr>
                </a:solidFill>
              </a:rPr>
              <a:pPr/>
              <a:t>‹#›</a:t>
            </a:fld>
            <a:endParaRPr lang="en-NZ">
              <a:solidFill>
                <a:prstClr val="black">
                  <a:tint val="75000"/>
                </a:prstClr>
              </a:solidFill>
            </a:endParaRPr>
          </a:p>
        </p:txBody>
      </p:sp>
    </p:spTree>
    <p:extLst>
      <p:ext uri="{BB962C8B-B14F-4D97-AF65-F5344CB8AC3E}">
        <p14:creationId xmlns:p14="http://schemas.microsoft.com/office/powerpoint/2010/main" val="366062141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NZ"/>
          </a:p>
        </p:txBody>
      </p:sp>
      <p:sp>
        <p:nvSpPr>
          <p:cNvPr id="3" name="Text Placeholder 2"/>
          <p:cNvSpPr>
            <a:spLocks noGrp="1"/>
          </p:cNvSpPr>
          <p:nvPr>
            <p:ph type="body" idx="1"/>
          </p:nvPr>
        </p:nvSpPr>
        <p:spPr>
          <a:xfrm>
            <a:off x="457201" y="1535115"/>
            <a:ext cx="4040188" cy="639762"/>
          </a:xfrm>
        </p:spPr>
        <p:txBody>
          <a:bodyPr anchor="b"/>
          <a:lstStyle>
            <a:lvl1pPr marL="0" indent="0">
              <a:buNone/>
              <a:defRPr sz="2400" b="1"/>
            </a:lvl1pPr>
            <a:lvl2pPr marL="457003" indent="0">
              <a:buNone/>
              <a:defRPr sz="2000" b="1"/>
            </a:lvl2pPr>
            <a:lvl3pPr marL="914006" indent="0">
              <a:buNone/>
              <a:defRPr sz="1800" b="1"/>
            </a:lvl3pPr>
            <a:lvl4pPr marL="1371009" indent="0">
              <a:buNone/>
              <a:defRPr sz="1600" b="1"/>
            </a:lvl4pPr>
            <a:lvl5pPr marL="1828013" indent="0">
              <a:buNone/>
              <a:defRPr sz="1600" b="1"/>
            </a:lvl5pPr>
            <a:lvl6pPr marL="2285015" indent="0">
              <a:buNone/>
              <a:defRPr sz="1600" b="1"/>
            </a:lvl6pPr>
            <a:lvl7pPr marL="2742020" indent="0">
              <a:buNone/>
              <a:defRPr sz="1600" b="1"/>
            </a:lvl7pPr>
            <a:lvl8pPr marL="3199023" indent="0">
              <a:buNone/>
              <a:defRPr sz="1600" b="1"/>
            </a:lvl8pPr>
            <a:lvl9pPr marL="3656026"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1" y="2174876"/>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NZ"/>
          </a:p>
        </p:txBody>
      </p:sp>
      <p:sp>
        <p:nvSpPr>
          <p:cNvPr id="5" name="Text Placeholder 4"/>
          <p:cNvSpPr>
            <a:spLocks noGrp="1"/>
          </p:cNvSpPr>
          <p:nvPr>
            <p:ph type="body" sz="quarter" idx="3"/>
          </p:nvPr>
        </p:nvSpPr>
        <p:spPr>
          <a:xfrm>
            <a:off x="4645027" y="1535115"/>
            <a:ext cx="4041775" cy="639762"/>
          </a:xfrm>
        </p:spPr>
        <p:txBody>
          <a:bodyPr anchor="b"/>
          <a:lstStyle>
            <a:lvl1pPr marL="0" indent="0">
              <a:buNone/>
              <a:defRPr sz="2400" b="1"/>
            </a:lvl1pPr>
            <a:lvl2pPr marL="457003" indent="0">
              <a:buNone/>
              <a:defRPr sz="2000" b="1"/>
            </a:lvl2pPr>
            <a:lvl3pPr marL="914006" indent="0">
              <a:buNone/>
              <a:defRPr sz="1800" b="1"/>
            </a:lvl3pPr>
            <a:lvl4pPr marL="1371009" indent="0">
              <a:buNone/>
              <a:defRPr sz="1600" b="1"/>
            </a:lvl4pPr>
            <a:lvl5pPr marL="1828013" indent="0">
              <a:buNone/>
              <a:defRPr sz="1600" b="1"/>
            </a:lvl5pPr>
            <a:lvl6pPr marL="2285015" indent="0">
              <a:buNone/>
              <a:defRPr sz="1600" b="1"/>
            </a:lvl6pPr>
            <a:lvl7pPr marL="2742020" indent="0">
              <a:buNone/>
              <a:defRPr sz="1600" b="1"/>
            </a:lvl7pPr>
            <a:lvl8pPr marL="3199023" indent="0">
              <a:buNone/>
              <a:defRPr sz="1600" b="1"/>
            </a:lvl8pPr>
            <a:lvl9pPr marL="3656026"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7" y="2174876"/>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NZ"/>
          </a:p>
        </p:txBody>
      </p:sp>
      <p:sp>
        <p:nvSpPr>
          <p:cNvPr id="7" name="Date Placeholder 6"/>
          <p:cNvSpPr>
            <a:spLocks noGrp="1"/>
          </p:cNvSpPr>
          <p:nvPr>
            <p:ph type="dt" sz="half" idx="10"/>
          </p:nvPr>
        </p:nvSpPr>
        <p:spPr/>
        <p:txBody>
          <a:bodyPr/>
          <a:lstStyle/>
          <a:p>
            <a:fld id="{C3320280-788C-4EEE-A80D-F627AF412155}" type="datetime1">
              <a:rPr lang="en-NZ" smtClean="0">
                <a:solidFill>
                  <a:prstClr val="black">
                    <a:tint val="75000"/>
                  </a:prstClr>
                </a:solidFill>
              </a:rPr>
              <a:t>13/06/2022</a:t>
            </a:fld>
            <a:endParaRPr lang="en-NZ">
              <a:solidFill>
                <a:prstClr val="black">
                  <a:tint val="75000"/>
                </a:prstClr>
              </a:solidFill>
            </a:endParaRPr>
          </a:p>
        </p:txBody>
      </p:sp>
      <p:sp>
        <p:nvSpPr>
          <p:cNvPr id="8" name="Footer Placeholder 7"/>
          <p:cNvSpPr>
            <a:spLocks noGrp="1"/>
          </p:cNvSpPr>
          <p:nvPr>
            <p:ph type="ftr" sz="quarter" idx="11"/>
          </p:nvPr>
        </p:nvSpPr>
        <p:spPr/>
        <p:txBody>
          <a:bodyPr/>
          <a:lstStyle/>
          <a:p>
            <a:endParaRPr lang="en-NZ">
              <a:solidFill>
                <a:prstClr val="black">
                  <a:tint val="75000"/>
                </a:prstClr>
              </a:solidFill>
            </a:endParaRPr>
          </a:p>
        </p:txBody>
      </p:sp>
      <p:sp>
        <p:nvSpPr>
          <p:cNvPr id="9" name="Slide Number Placeholder 8"/>
          <p:cNvSpPr>
            <a:spLocks noGrp="1"/>
          </p:cNvSpPr>
          <p:nvPr>
            <p:ph type="sldNum" sz="quarter" idx="12"/>
          </p:nvPr>
        </p:nvSpPr>
        <p:spPr/>
        <p:txBody>
          <a:bodyPr/>
          <a:lstStyle/>
          <a:p>
            <a:fld id="{55764945-32D5-4906-857E-78C984BF5B55}" type="slidenum">
              <a:rPr lang="en-NZ" smtClean="0">
                <a:solidFill>
                  <a:prstClr val="black">
                    <a:tint val="75000"/>
                  </a:prstClr>
                </a:solidFill>
              </a:rPr>
              <a:pPr/>
              <a:t>‹#›</a:t>
            </a:fld>
            <a:endParaRPr lang="en-NZ">
              <a:solidFill>
                <a:prstClr val="black">
                  <a:tint val="75000"/>
                </a:prstClr>
              </a:solidFill>
            </a:endParaRPr>
          </a:p>
        </p:txBody>
      </p:sp>
    </p:spTree>
    <p:extLst>
      <p:ext uri="{BB962C8B-B14F-4D97-AF65-F5344CB8AC3E}">
        <p14:creationId xmlns:p14="http://schemas.microsoft.com/office/powerpoint/2010/main" val="272628098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lgn="l">
              <a:defRPr sz="2800"/>
            </a:lvl1pPr>
          </a:lstStyle>
          <a:p>
            <a:r>
              <a:rPr lang="en-US"/>
              <a:t>Click to edit Master title style</a:t>
            </a:r>
            <a:endParaRPr lang="en-NZ"/>
          </a:p>
        </p:txBody>
      </p:sp>
    </p:spTree>
    <p:extLst>
      <p:ext uri="{BB962C8B-B14F-4D97-AF65-F5344CB8AC3E}">
        <p14:creationId xmlns:p14="http://schemas.microsoft.com/office/powerpoint/2010/main" val="359694755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A8A766F-3DC3-4D3B-94E2-FDBDA6DAA020}" type="datetime1">
              <a:rPr lang="en-NZ" smtClean="0">
                <a:solidFill>
                  <a:prstClr val="black">
                    <a:tint val="75000"/>
                  </a:prstClr>
                </a:solidFill>
              </a:rPr>
              <a:t>13/06/2022</a:t>
            </a:fld>
            <a:endParaRPr lang="en-NZ">
              <a:solidFill>
                <a:prstClr val="black">
                  <a:tint val="75000"/>
                </a:prstClr>
              </a:solidFill>
            </a:endParaRPr>
          </a:p>
        </p:txBody>
      </p:sp>
      <p:sp>
        <p:nvSpPr>
          <p:cNvPr id="3" name="Footer Placeholder 2"/>
          <p:cNvSpPr>
            <a:spLocks noGrp="1"/>
          </p:cNvSpPr>
          <p:nvPr>
            <p:ph type="ftr" sz="quarter" idx="11"/>
          </p:nvPr>
        </p:nvSpPr>
        <p:spPr/>
        <p:txBody>
          <a:bodyPr/>
          <a:lstStyle/>
          <a:p>
            <a:endParaRPr lang="en-NZ">
              <a:solidFill>
                <a:prstClr val="black">
                  <a:tint val="75000"/>
                </a:prstClr>
              </a:solidFill>
            </a:endParaRPr>
          </a:p>
        </p:txBody>
      </p:sp>
      <p:sp>
        <p:nvSpPr>
          <p:cNvPr id="4" name="Slide Number Placeholder 3"/>
          <p:cNvSpPr>
            <a:spLocks noGrp="1"/>
          </p:cNvSpPr>
          <p:nvPr>
            <p:ph type="sldNum" sz="quarter" idx="12"/>
          </p:nvPr>
        </p:nvSpPr>
        <p:spPr/>
        <p:txBody>
          <a:bodyPr/>
          <a:lstStyle/>
          <a:p>
            <a:fld id="{55764945-32D5-4906-857E-78C984BF5B55}" type="slidenum">
              <a:rPr lang="en-NZ" smtClean="0">
                <a:solidFill>
                  <a:prstClr val="black">
                    <a:tint val="75000"/>
                  </a:prstClr>
                </a:solidFill>
              </a:rPr>
              <a:pPr/>
              <a:t>‹#›</a:t>
            </a:fld>
            <a:endParaRPr lang="en-NZ">
              <a:solidFill>
                <a:prstClr val="black">
                  <a:tint val="75000"/>
                </a:prstClr>
              </a:solidFill>
            </a:endParaRPr>
          </a:p>
        </p:txBody>
      </p:sp>
    </p:spTree>
    <p:extLst>
      <p:ext uri="{BB962C8B-B14F-4D97-AF65-F5344CB8AC3E}">
        <p14:creationId xmlns:p14="http://schemas.microsoft.com/office/powerpoint/2010/main" val="2688544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3" y="273050"/>
            <a:ext cx="3008313" cy="1162050"/>
          </a:xfrm>
        </p:spPr>
        <p:txBody>
          <a:bodyPr anchor="b"/>
          <a:lstStyle>
            <a:lvl1pPr algn="l">
              <a:defRPr sz="2000" b="1"/>
            </a:lvl1pPr>
          </a:lstStyle>
          <a:p>
            <a:r>
              <a:rPr lang="en-US"/>
              <a:t>Click to edit Master title style</a:t>
            </a:r>
            <a:endParaRPr lang="en-NZ"/>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NZ"/>
          </a:p>
        </p:txBody>
      </p:sp>
      <p:sp>
        <p:nvSpPr>
          <p:cNvPr id="4" name="Text Placeholder 3"/>
          <p:cNvSpPr>
            <a:spLocks noGrp="1"/>
          </p:cNvSpPr>
          <p:nvPr>
            <p:ph type="body" sz="half" idx="2"/>
          </p:nvPr>
        </p:nvSpPr>
        <p:spPr>
          <a:xfrm>
            <a:off x="457203" y="1435100"/>
            <a:ext cx="3008313" cy="4691063"/>
          </a:xfrm>
        </p:spPr>
        <p:txBody>
          <a:bodyPr/>
          <a:lstStyle>
            <a:lvl1pPr marL="0" indent="0">
              <a:buNone/>
              <a:defRPr sz="1400"/>
            </a:lvl1pPr>
            <a:lvl2pPr marL="457003" indent="0">
              <a:buNone/>
              <a:defRPr sz="1200"/>
            </a:lvl2pPr>
            <a:lvl3pPr marL="914006" indent="0">
              <a:buNone/>
              <a:defRPr sz="1000"/>
            </a:lvl3pPr>
            <a:lvl4pPr marL="1371009" indent="0">
              <a:buNone/>
              <a:defRPr sz="900"/>
            </a:lvl4pPr>
            <a:lvl5pPr marL="1828013" indent="0">
              <a:buNone/>
              <a:defRPr sz="900"/>
            </a:lvl5pPr>
            <a:lvl6pPr marL="2285015" indent="0">
              <a:buNone/>
              <a:defRPr sz="900"/>
            </a:lvl6pPr>
            <a:lvl7pPr marL="2742020" indent="0">
              <a:buNone/>
              <a:defRPr sz="900"/>
            </a:lvl7pPr>
            <a:lvl8pPr marL="3199023" indent="0">
              <a:buNone/>
              <a:defRPr sz="900"/>
            </a:lvl8pPr>
            <a:lvl9pPr marL="3656026"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F136A824-81CD-404A-B17F-0F417B487968}" type="datetime1">
              <a:rPr lang="en-NZ" smtClean="0">
                <a:solidFill>
                  <a:prstClr val="black">
                    <a:tint val="75000"/>
                  </a:prstClr>
                </a:solidFill>
              </a:rPr>
              <a:t>13/06/2022</a:t>
            </a:fld>
            <a:endParaRPr lang="en-NZ">
              <a:solidFill>
                <a:prstClr val="black">
                  <a:tint val="75000"/>
                </a:prstClr>
              </a:solidFill>
            </a:endParaRPr>
          </a:p>
        </p:txBody>
      </p:sp>
      <p:sp>
        <p:nvSpPr>
          <p:cNvPr id="6" name="Footer Placeholder 5"/>
          <p:cNvSpPr>
            <a:spLocks noGrp="1"/>
          </p:cNvSpPr>
          <p:nvPr>
            <p:ph type="ftr" sz="quarter" idx="11"/>
          </p:nvPr>
        </p:nvSpPr>
        <p:spPr/>
        <p:txBody>
          <a:bodyPr/>
          <a:lstStyle/>
          <a:p>
            <a:endParaRPr lang="en-NZ">
              <a:solidFill>
                <a:prstClr val="black">
                  <a:tint val="75000"/>
                </a:prstClr>
              </a:solidFill>
            </a:endParaRPr>
          </a:p>
        </p:txBody>
      </p:sp>
      <p:sp>
        <p:nvSpPr>
          <p:cNvPr id="7" name="Slide Number Placeholder 6"/>
          <p:cNvSpPr>
            <a:spLocks noGrp="1"/>
          </p:cNvSpPr>
          <p:nvPr>
            <p:ph type="sldNum" sz="quarter" idx="12"/>
          </p:nvPr>
        </p:nvSpPr>
        <p:spPr/>
        <p:txBody>
          <a:bodyPr/>
          <a:lstStyle/>
          <a:p>
            <a:fld id="{55764945-32D5-4906-857E-78C984BF5B55}" type="slidenum">
              <a:rPr lang="en-NZ" smtClean="0">
                <a:solidFill>
                  <a:prstClr val="black">
                    <a:tint val="75000"/>
                  </a:prstClr>
                </a:solidFill>
              </a:rPr>
              <a:pPr/>
              <a:t>‹#›</a:t>
            </a:fld>
            <a:endParaRPr lang="en-NZ">
              <a:solidFill>
                <a:prstClr val="black">
                  <a:tint val="75000"/>
                </a:prstClr>
              </a:solidFill>
            </a:endParaRPr>
          </a:p>
        </p:txBody>
      </p:sp>
    </p:spTree>
    <p:extLst>
      <p:ext uri="{BB962C8B-B14F-4D97-AF65-F5344CB8AC3E}">
        <p14:creationId xmlns:p14="http://schemas.microsoft.com/office/powerpoint/2010/main" val="14932420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1"/>
            <a:ext cx="5486400" cy="566738"/>
          </a:xfrm>
        </p:spPr>
        <p:txBody>
          <a:bodyPr anchor="b"/>
          <a:lstStyle>
            <a:lvl1pPr algn="l">
              <a:defRPr sz="2000" b="1"/>
            </a:lvl1pPr>
          </a:lstStyle>
          <a:p>
            <a:r>
              <a:rPr lang="en-US"/>
              <a:t>Click to edit Master title style</a:t>
            </a:r>
            <a:endParaRPr lang="en-NZ"/>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003" indent="0">
              <a:buNone/>
              <a:defRPr sz="2800"/>
            </a:lvl2pPr>
            <a:lvl3pPr marL="914006" indent="0">
              <a:buNone/>
              <a:defRPr sz="2400"/>
            </a:lvl3pPr>
            <a:lvl4pPr marL="1371009" indent="0">
              <a:buNone/>
              <a:defRPr sz="2000"/>
            </a:lvl4pPr>
            <a:lvl5pPr marL="1828013" indent="0">
              <a:buNone/>
              <a:defRPr sz="2000"/>
            </a:lvl5pPr>
            <a:lvl6pPr marL="2285015" indent="0">
              <a:buNone/>
              <a:defRPr sz="2000"/>
            </a:lvl6pPr>
            <a:lvl7pPr marL="2742020" indent="0">
              <a:buNone/>
              <a:defRPr sz="2000"/>
            </a:lvl7pPr>
            <a:lvl8pPr marL="3199023" indent="0">
              <a:buNone/>
              <a:defRPr sz="2000"/>
            </a:lvl8pPr>
            <a:lvl9pPr marL="3656026" indent="0">
              <a:buNone/>
              <a:defRPr sz="2000"/>
            </a:lvl9pPr>
          </a:lstStyle>
          <a:p>
            <a:endParaRPr lang="en-NZ"/>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003" indent="0">
              <a:buNone/>
              <a:defRPr sz="1200"/>
            </a:lvl2pPr>
            <a:lvl3pPr marL="914006" indent="0">
              <a:buNone/>
              <a:defRPr sz="1000"/>
            </a:lvl3pPr>
            <a:lvl4pPr marL="1371009" indent="0">
              <a:buNone/>
              <a:defRPr sz="900"/>
            </a:lvl4pPr>
            <a:lvl5pPr marL="1828013" indent="0">
              <a:buNone/>
              <a:defRPr sz="900"/>
            </a:lvl5pPr>
            <a:lvl6pPr marL="2285015" indent="0">
              <a:buNone/>
              <a:defRPr sz="900"/>
            </a:lvl6pPr>
            <a:lvl7pPr marL="2742020" indent="0">
              <a:buNone/>
              <a:defRPr sz="900"/>
            </a:lvl7pPr>
            <a:lvl8pPr marL="3199023" indent="0">
              <a:buNone/>
              <a:defRPr sz="900"/>
            </a:lvl8pPr>
            <a:lvl9pPr marL="3656026"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92AFBE8B-B5D5-4016-9DAF-456959EBF52B}" type="datetime1">
              <a:rPr lang="en-NZ" smtClean="0">
                <a:solidFill>
                  <a:prstClr val="black">
                    <a:tint val="75000"/>
                  </a:prstClr>
                </a:solidFill>
              </a:rPr>
              <a:t>13/06/2022</a:t>
            </a:fld>
            <a:endParaRPr lang="en-NZ">
              <a:solidFill>
                <a:prstClr val="black">
                  <a:tint val="75000"/>
                </a:prstClr>
              </a:solidFill>
            </a:endParaRPr>
          </a:p>
        </p:txBody>
      </p:sp>
      <p:sp>
        <p:nvSpPr>
          <p:cNvPr id="6" name="Footer Placeholder 5"/>
          <p:cNvSpPr>
            <a:spLocks noGrp="1"/>
          </p:cNvSpPr>
          <p:nvPr>
            <p:ph type="ftr" sz="quarter" idx="11"/>
          </p:nvPr>
        </p:nvSpPr>
        <p:spPr/>
        <p:txBody>
          <a:bodyPr/>
          <a:lstStyle/>
          <a:p>
            <a:endParaRPr lang="en-NZ">
              <a:solidFill>
                <a:prstClr val="black">
                  <a:tint val="75000"/>
                </a:prstClr>
              </a:solidFill>
            </a:endParaRPr>
          </a:p>
        </p:txBody>
      </p:sp>
      <p:sp>
        <p:nvSpPr>
          <p:cNvPr id="7" name="Slide Number Placeholder 6"/>
          <p:cNvSpPr>
            <a:spLocks noGrp="1"/>
          </p:cNvSpPr>
          <p:nvPr>
            <p:ph type="sldNum" sz="quarter" idx="12"/>
          </p:nvPr>
        </p:nvSpPr>
        <p:spPr/>
        <p:txBody>
          <a:bodyPr/>
          <a:lstStyle/>
          <a:p>
            <a:fld id="{55764945-32D5-4906-857E-78C984BF5B55}" type="slidenum">
              <a:rPr lang="en-NZ" smtClean="0">
                <a:solidFill>
                  <a:prstClr val="black">
                    <a:tint val="75000"/>
                  </a:prstClr>
                </a:solidFill>
              </a:rPr>
              <a:pPr/>
              <a:t>‹#›</a:t>
            </a:fld>
            <a:endParaRPr lang="en-NZ">
              <a:solidFill>
                <a:prstClr val="black">
                  <a:tint val="75000"/>
                </a:prstClr>
              </a:solidFill>
            </a:endParaRPr>
          </a:p>
        </p:txBody>
      </p:sp>
    </p:spTree>
    <p:extLst>
      <p:ext uri="{BB962C8B-B14F-4D97-AF65-F5344CB8AC3E}">
        <p14:creationId xmlns:p14="http://schemas.microsoft.com/office/powerpoint/2010/main" val="16878922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2.jpe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9"/>
            <a:ext cx="8229600" cy="1143000"/>
          </a:xfrm>
          <a:prstGeom prst="rect">
            <a:avLst/>
          </a:prstGeom>
        </p:spPr>
        <p:txBody>
          <a:bodyPr vert="horz" lIns="91401" tIns="45701" rIns="91401" bIns="45701" rtlCol="0" anchor="ctr">
            <a:normAutofit/>
          </a:bodyPr>
          <a:lstStyle/>
          <a:p>
            <a:r>
              <a:rPr lang="en-US"/>
              <a:t>Click to edit Master title style</a:t>
            </a:r>
            <a:endParaRPr lang="en-NZ"/>
          </a:p>
        </p:txBody>
      </p:sp>
      <p:sp>
        <p:nvSpPr>
          <p:cNvPr id="3" name="Text Placeholder 2"/>
          <p:cNvSpPr>
            <a:spLocks noGrp="1"/>
          </p:cNvSpPr>
          <p:nvPr>
            <p:ph type="body" idx="1"/>
          </p:nvPr>
        </p:nvSpPr>
        <p:spPr>
          <a:xfrm>
            <a:off x="457200" y="1600200"/>
            <a:ext cx="8229600" cy="4525963"/>
          </a:xfrm>
          <a:prstGeom prst="rect">
            <a:avLst/>
          </a:prstGeom>
        </p:spPr>
        <p:txBody>
          <a:bodyPr vert="horz" lIns="91401" tIns="45701" rIns="91401" bIns="45701"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NZ"/>
          </a:p>
        </p:txBody>
      </p:sp>
      <p:sp>
        <p:nvSpPr>
          <p:cNvPr id="4" name="Date Placeholder 3"/>
          <p:cNvSpPr>
            <a:spLocks noGrp="1"/>
          </p:cNvSpPr>
          <p:nvPr>
            <p:ph type="dt" sz="half" idx="2"/>
          </p:nvPr>
        </p:nvSpPr>
        <p:spPr>
          <a:xfrm>
            <a:off x="457201" y="6356353"/>
            <a:ext cx="2133600" cy="365125"/>
          </a:xfrm>
          <a:prstGeom prst="rect">
            <a:avLst/>
          </a:prstGeom>
        </p:spPr>
        <p:txBody>
          <a:bodyPr vert="horz" lIns="91401" tIns="45701" rIns="91401" bIns="45701" rtlCol="0" anchor="ctr"/>
          <a:lstStyle>
            <a:lvl1pPr algn="l">
              <a:defRPr sz="1200">
                <a:solidFill>
                  <a:schemeClr val="tx1">
                    <a:tint val="75000"/>
                  </a:schemeClr>
                </a:solidFill>
              </a:defRPr>
            </a:lvl1pPr>
          </a:lstStyle>
          <a:p>
            <a:pPr defTabSz="914006"/>
            <a:fld id="{C8B5729C-E63F-4CD9-BD24-BA71F721AD3E}" type="datetime1">
              <a:rPr lang="en-NZ" smtClean="0">
                <a:solidFill>
                  <a:prstClr val="black">
                    <a:tint val="75000"/>
                  </a:prstClr>
                </a:solidFill>
              </a:rPr>
              <a:t>13/06/2022</a:t>
            </a:fld>
            <a:endParaRPr lang="en-NZ">
              <a:solidFill>
                <a:prstClr val="black">
                  <a:tint val="75000"/>
                </a:prstClr>
              </a:solidFill>
            </a:endParaRPr>
          </a:p>
        </p:txBody>
      </p:sp>
      <p:sp>
        <p:nvSpPr>
          <p:cNvPr id="5" name="Footer Placeholder 4"/>
          <p:cNvSpPr>
            <a:spLocks noGrp="1"/>
          </p:cNvSpPr>
          <p:nvPr>
            <p:ph type="ftr" sz="quarter" idx="3"/>
          </p:nvPr>
        </p:nvSpPr>
        <p:spPr>
          <a:xfrm>
            <a:off x="3124202" y="6356353"/>
            <a:ext cx="2895600" cy="365125"/>
          </a:xfrm>
          <a:prstGeom prst="rect">
            <a:avLst/>
          </a:prstGeom>
        </p:spPr>
        <p:txBody>
          <a:bodyPr vert="horz" lIns="91401" tIns="45701" rIns="91401" bIns="45701" rtlCol="0" anchor="ctr"/>
          <a:lstStyle>
            <a:lvl1pPr algn="ctr">
              <a:defRPr sz="1200">
                <a:solidFill>
                  <a:schemeClr val="tx1">
                    <a:tint val="75000"/>
                  </a:schemeClr>
                </a:solidFill>
              </a:defRPr>
            </a:lvl1pPr>
          </a:lstStyle>
          <a:p>
            <a:pPr defTabSz="914006"/>
            <a:endParaRPr lang="en-NZ">
              <a:solidFill>
                <a:prstClr val="black">
                  <a:tint val="75000"/>
                </a:prstClr>
              </a:solidFill>
            </a:endParaRPr>
          </a:p>
        </p:txBody>
      </p:sp>
      <p:sp>
        <p:nvSpPr>
          <p:cNvPr id="6" name="Slide Number Placeholder 5"/>
          <p:cNvSpPr>
            <a:spLocks noGrp="1"/>
          </p:cNvSpPr>
          <p:nvPr>
            <p:ph type="sldNum" sz="quarter" idx="4"/>
          </p:nvPr>
        </p:nvSpPr>
        <p:spPr>
          <a:xfrm>
            <a:off x="6553200" y="6356353"/>
            <a:ext cx="2133600" cy="365125"/>
          </a:xfrm>
          <a:prstGeom prst="rect">
            <a:avLst/>
          </a:prstGeom>
        </p:spPr>
        <p:txBody>
          <a:bodyPr vert="horz" lIns="91401" tIns="45701" rIns="91401" bIns="45701" rtlCol="0" anchor="ctr"/>
          <a:lstStyle>
            <a:lvl1pPr algn="r">
              <a:defRPr sz="1200">
                <a:solidFill>
                  <a:schemeClr val="tx1">
                    <a:tint val="75000"/>
                  </a:schemeClr>
                </a:solidFill>
              </a:defRPr>
            </a:lvl1pPr>
          </a:lstStyle>
          <a:p>
            <a:pPr defTabSz="914006"/>
            <a:fld id="{55764945-32D5-4906-857E-78C984BF5B55}" type="slidenum">
              <a:rPr lang="en-NZ" smtClean="0">
                <a:solidFill>
                  <a:prstClr val="black">
                    <a:tint val="75000"/>
                  </a:prstClr>
                </a:solidFill>
              </a:rPr>
              <a:pPr defTabSz="914006"/>
              <a:t>‹#›</a:t>
            </a:fld>
            <a:endParaRPr lang="en-NZ">
              <a:solidFill>
                <a:prstClr val="black">
                  <a:tint val="75000"/>
                </a:prstClr>
              </a:solidFill>
            </a:endParaRPr>
          </a:p>
        </p:txBody>
      </p:sp>
      <p:pic>
        <p:nvPicPr>
          <p:cNvPr id="8" name="Picture 7"/>
          <p:cNvPicPr>
            <a:picLocks noChangeAspect="1"/>
          </p:cNvPicPr>
          <p:nvPr userDrawn="1"/>
        </p:nvPicPr>
        <p:blipFill>
          <a:blip r:embed="rId13" cstate="print">
            <a:extLst>
              <a:ext uri="{28A0092B-C50C-407E-A947-70E740481C1C}">
                <a14:useLocalDpi xmlns:a14="http://schemas.microsoft.com/office/drawing/2010/main" val="0"/>
              </a:ext>
            </a:extLst>
          </a:blip>
          <a:stretch>
            <a:fillRect/>
          </a:stretch>
        </p:blipFill>
        <p:spPr>
          <a:xfrm>
            <a:off x="1118" y="1108"/>
            <a:ext cx="9141767" cy="6855789"/>
          </a:xfrm>
          <a:prstGeom prst="rect">
            <a:avLst/>
          </a:prstGeom>
        </p:spPr>
      </p:pic>
    </p:spTree>
    <p:extLst>
      <p:ext uri="{BB962C8B-B14F-4D97-AF65-F5344CB8AC3E}">
        <p14:creationId xmlns:p14="http://schemas.microsoft.com/office/powerpoint/2010/main" val="2928238343"/>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hf hdr="0" ftr="0" dt="0"/>
  <p:txStyles>
    <p:titleStyle>
      <a:lvl1pPr algn="ctr" defTabSz="914006" rtl="0" eaLnBrk="1" latinLnBrk="0" hangingPunct="1">
        <a:spcBef>
          <a:spcPct val="0"/>
        </a:spcBef>
        <a:buNone/>
        <a:defRPr sz="4400" kern="1200">
          <a:solidFill>
            <a:schemeClr val="tx1"/>
          </a:solidFill>
          <a:latin typeface="+mj-lt"/>
          <a:ea typeface="+mj-ea"/>
          <a:cs typeface="+mj-cs"/>
        </a:defRPr>
      </a:lvl1pPr>
    </p:titleStyle>
    <p:bodyStyle>
      <a:lvl1pPr marL="342752" indent="-342752" algn="l" defTabSz="914006"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630" indent="-285628" algn="l" defTabSz="914006"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2508" indent="-228502" algn="l" defTabSz="914006"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599512" indent="-228502" algn="l" defTabSz="914006"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6514" indent="-228502" algn="l" defTabSz="914006"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3518" indent="-228502" algn="l" defTabSz="914006"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0522" indent="-228502" algn="l" defTabSz="914006"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7524" indent="-228502" algn="l" defTabSz="914006"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4527" indent="-228502" algn="l" defTabSz="914006"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006" rtl="0" eaLnBrk="1" latinLnBrk="0" hangingPunct="1">
        <a:defRPr sz="1800" kern="1200">
          <a:solidFill>
            <a:schemeClr val="tx1"/>
          </a:solidFill>
          <a:latin typeface="+mn-lt"/>
          <a:ea typeface="+mn-ea"/>
          <a:cs typeface="+mn-cs"/>
        </a:defRPr>
      </a:lvl1pPr>
      <a:lvl2pPr marL="457003" algn="l" defTabSz="914006" rtl="0" eaLnBrk="1" latinLnBrk="0" hangingPunct="1">
        <a:defRPr sz="1800" kern="1200">
          <a:solidFill>
            <a:schemeClr val="tx1"/>
          </a:solidFill>
          <a:latin typeface="+mn-lt"/>
          <a:ea typeface="+mn-ea"/>
          <a:cs typeface="+mn-cs"/>
        </a:defRPr>
      </a:lvl2pPr>
      <a:lvl3pPr marL="914006" algn="l" defTabSz="914006" rtl="0" eaLnBrk="1" latinLnBrk="0" hangingPunct="1">
        <a:defRPr sz="1800" kern="1200">
          <a:solidFill>
            <a:schemeClr val="tx1"/>
          </a:solidFill>
          <a:latin typeface="+mn-lt"/>
          <a:ea typeface="+mn-ea"/>
          <a:cs typeface="+mn-cs"/>
        </a:defRPr>
      </a:lvl3pPr>
      <a:lvl4pPr marL="1371009" algn="l" defTabSz="914006" rtl="0" eaLnBrk="1" latinLnBrk="0" hangingPunct="1">
        <a:defRPr sz="1800" kern="1200">
          <a:solidFill>
            <a:schemeClr val="tx1"/>
          </a:solidFill>
          <a:latin typeface="+mn-lt"/>
          <a:ea typeface="+mn-ea"/>
          <a:cs typeface="+mn-cs"/>
        </a:defRPr>
      </a:lvl4pPr>
      <a:lvl5pPr marL="1828013" algn="l" defTabSz="914006" rtl="0" eaLnBrk="1" latinLnBrk="0" hangingPunct="1">
        <a:defRPr sz="1800" kern="1200">
          <a:solidFill>
            <a:schemeClr val="tx1"/>
          </a:solidFill>
          <a:latin typeface="+mn-lt"/>
          <a:ea typeface="+mn-ea"/>
          <a:cs typeface="+mn-cs"/>
        </a:defRPr>
      </a:lvl5pPr>
      <a:lvl6pPr marL="2285015" algn="l" defTabSz="914006" rtl="0" eaLnBrk="1" latinLnBrk="0" hangingPunct="1">
        <a:defRPr sz="1800" kern="1200">
          <a:solidFill>
            <a:schemeClr val="tx1"/>
          </a:solidFill>
          <a:latin typeface="+mn-lt"/>
          <a:ea typeface="+mn-ea"/>
          <a:cs typeface="+mn-cs"/>
        </a:defRPr>
      </a:lvl6pPr>
      <a:lvl7pPr marL="2742020" algn="l" defTabSz="914006" rtl="0" eaLnBrk="1" latinLnBrk="0" hangingPunct="1">
        <a:defRPr sz="1800" kern="1200">
          <a:solidFill>
            <a:schemeClr val="tx1"/>
          </a:solidFill>
          <a:latin typeface="+mn-lt"/>
          <a:ea typeface="+mn-ea"/>
          <a:cs typeface="+mn-cs"/>
        </a:defRPr>
      </a:lvl7pPr>
      <a:lvl8pPr marL="3199023" algn="l" defTabSz="914006" rtl="0" eaLnBrk="1" latinLnBrk="0" hangingPunct="1">
        <a:defRPr sz="1800" kern="1200">
          <a:solidFill>
            <a:schemeClr val="tx1"/>
          </a:solidFill>
          <a:latin typeface="+mn-lt"/>
          <a:ea typeface="+mn-ea"/>
          <a:cs typeface="+mn-cs"/>
        </a:defRPr>
      </a:lvl8pPr>
      <a:lvl9pPr marL="3656026" algn="l" defTabSz="914006"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9"/>
            <a:ext cx="8229600" cy="1143000"/>
          </a:xfrm>
          <a:prstGeom prst="rect">
            <a:avLst/>
          </a:prstGeom>
        </p:spPr>
        <p:txBody>
          <a:bodyPr vert="horz" lIns="91417" tIns="45709" rIns="91417" bIns="45709" rtlCol="0" anchor="ctr">
            <a:normAutofit/>
          </a:bodyPr>
          <a:lstStyle/>
          <a:p>
            <a:r>
              <a:rPr lang="en-US"/>
              <a:t>Click to edit Master title style</a:t>
            </a:r>
            <a:endParaRPr lang="en-NZ"/>
          </a:p>
        </p:txBody>
      </p:sp>
      <p:sp>
        <p:nvSpPr>
          <p:cNvPr id="3" name="Text Placeholder 2"/>
          <p:cNvSpPr>
            <a:spLocks noGrp="1"/>
          </p:cNvSpPr>
          <p:nvPr>
            <p:ph type="body" idx="1"/>
          </p:nvPr>
        </p:nvSpPr>
        <p:spPr>
          <a:xfrm>
            <a:off x="457200" y="1600200"/>
            <a:ext cx="8229600" cy="4525963"/>
          </a:xfrm>
          <a:prstGeom prst="rect">
            <a:avLst/>
          </a:prstGeom>
        </p:spPr>
        <p:txBody>
          <a:bodyPr vert="horz" lIns="91417" tIns="45709" rIns="91417" bIns="45709"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NZ"/>
          </a:p>
        </p:txBody>
      </p:sp>
      <p:sp>
        <p:nvSpPr>
          <p:cNvPr id="4" name="Date Placeholder 3"/>
          <p:cNvSpPr>
            <a:spLocks noGrp="1"/>
          </p:cNvSpPr>
          <p:nvPr>
            <p:ph type="dt" sz="half" idx="2"/>
          </p:nvPr>
        </p:nvSpPr>
        <p:spPr>
          <a:xfrm>
            <a:off x="457201" y="6356352"/>
            <a:ext cx="2133600" cy="365125"/>
          </a:xfrm>
          <a:prstGeom prst="rect">
            <a:avLst/>
          </a:prstGeom>
        </p:spPr>
        <p:txBody>
          <a:bodyPr vert="horz" lIns="91417" tIns="45709" rIns="91417" bIns="45709" rtlCol="0" anchor="ctr"/>
          <a:lstStyle>
            <a:lvl1pPr algn="l">
              <a:defRPr sz="1200">
                <a:solidFill>
                  <a:schemeClr val="tx1">
                    <a:tint val="75000"/>
                  </a:schemeClr>
                </a:solidFill>
              </a:defRPr>
            </a:lvl1pPr>
          </a:lstStyle>
          <a:p>
            <a:pPr defTabSz="914168"/>
            <a:fld id="{D1FD40E2-00D0-4717-B2D9-1B0A87100F56}" type="datetime1">
              <a:rPr lang="en-NZ" smtClean="0">
                <a:solidFill>
                  <a:prstClr val="black">
                    <a:tint val="75000"/>
                  </a:prstClr>
                </a:solidFill>
              </a:rPr>
              <a:t>13/06/2022</a:t>
            </a:fld>
            <a:endParaRPr lang="en-NZ">
              <a:solidFill>
                <a:prstClr val="black">
                  <a:tint val="75000"/>
                </a:prstClr>
              </a:solidFill>
            </a:endParaRPr>
          </a:p>
        </p:txBody>
      </p:sp>
      <p:sp>
        <p:nvSpPr>
          <p:cNvPr id="5" name="Footer Placeholder 4"/>
          <p:cNvSpPr>
            <a:spLocks noGrp="1"/>
          </p:cNvSpPr>
          <p:nvPr>
            <p:ph type="ftr" sz="quarter" idx="3"/>
          </p:nvPr>
        </p:nvSpPr>
        <p:spPr>
          <a:xfrm>
            <a:off x="3124201" y="6356352"/>
            <a:ext cx="2895600" cy="365125"/>
          </a:xfrm>
          <a:prstGeom prst="rect">
            <a:avLst/>
          </a:prstGeom>
        </p:spPr>
        <p:txBody>
          <a:bodyPr vert="horz" lIns="91417" tIns="45709" rIns="91417" bIns="45709" rtlCol="0" anchor="ctr"/>
          <a:lstStyle>
            <a:lvl1pPr algn="ctr">
              <a:defRPr sz="1200">
                <a:solidFill>
                  <a:schemeClr val="tx1">
                    <a:tint val="75000"/>
                  </a:schemeClr>
                </a:solidFill>
              </a:defRPr>
            </a:lvl1pPr>
          </a:lstStyle>
          <a:p>
            <a:pPr defTabSz="914168"/>
            <a:endParaRPr lang="en-NZ">
              <a:solidFill>
                <a:prstClr val="black">
                  <a:tint val="75000"/>
                </a:prstClr>
              </a:solidFill>
            </a:endParaRPr>
          </a:p>
        </p:txBody>
      </p:sp>
      <p:sp>
        <p:nvSpPr>
          <p:cNvPr id="6" name="Slide Number Placeholder 5"/>
          <p:cNvSpPr>
            <a:spLocks noGrp="1"/>
          </p:cNvSpPr>
          <p:nvPr>
            <p:ph type="sldNum" sz="quarter" idx="4"/>
          </p:nvPr>
        </p:nvSpPr>
        <p:spPr>
          <a:xfrm>
            <a:off x="6553200" y="6356352"/>
            <a:ext cx="2133600" cy="365125"/>
          </a:xfrm>
          <a:prstGeom prst="rect">
            <a:avLst/>
          </a:prstGeom>
        </p:spPr>
        <p:txBody>
          <a:bodyPr vert="horz" lIns="91417" tIns="45709" rIns="91417" bIns="45709" rtlCol="0" anchor="ctr"/>
          <a:lstStyle>
            <a:lvl1pPr algn="r">
              <a:defRPr sz="1200">
                <a:solidFill>
                  <a:schemeClr val="tx1">
                    <a:tint val="75000"/>
                  </a:schemeClr>
                </a:solidFill>
              </a:defRPr>
            </a:lvl1pPr>
          </a:lstStyle>
          <a:p>
            <a:pPr defTabSz="914168"/>
            <a:fld id="{0A19DA9B-ED6E-4C93-B0D9-82CE5070D1A4}" type="slidenum">
              <a:rPr lang="en-NZ" smtClean="0">
                <a:solidFill>
                  <a:prstClr val="black">
                    <a:tint val="75000"/>
                  </a:prstClr>
                </a:solidFill>
              </a:rPr>
              <a:pPr defTabSz="914168"/>
              <a:t>‹#›</a:t>
            </a:fld>
            <a:endParaRPr lang="en-NZ">
              <a:solidFill>
                <a:prstClr val="black">
                  <a:tint val="75000"/>
                </a:prstClr>
              </a:solidFill>
            </a:endParaRPr>
          </a:p>
        </p:txBody>
      </p:sp>
      <p:pic>
        <p:nvPicPr>
          <p:cNvPr id="10" name="Picture 9"/>
          <p:cNvPicPr>
            <a:picLocks noChangeAspect="1"/>
          </p:cNvPicPr>
          <p:nvPr userDrawn="1"/>
        </p:nvPicPr>
        <p:blipFill>
          <a:blip r:embed="rId13" cstate="print">
            <a:extLst>
              <a:ext uri="{28A0092B-C50C-407E-A947-70E740481C1C}">
                <a14:useLocalDpi xmlns:a14="http://schemas.microsoft.com/office/drawing/2010/main" val="0"/>
              </a:ext>
            </a:extLst>
          </a:blip>
          <a:stretch>
            <a:fillRect/>
          </a:stretch>
        </p:blipFill>
        <p:spPr>
          <a:xfrm>
            <a:off x="1117" y="1105"/>
            <a:ext cx="9141767" cy="6855790"/>
          </a:xfrm>
          <a:prstGeom prst="rect">
            <a:avLst/>
          </a:prstGeom>
        </p:spPr>
      </p:pic>
    </p:spTree>
    <p:extLst>
      <p:ext uri="{BB962C8B-B14F-4D97-AF65-F5344CB8AC3E}">
        <p14:creationId xmlns:p14="http://schemas.microsoft.com/office/powerpoint/2010/main" val="1430669057"/>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hf hdr="0" ftr="0" dt="0"/>
  <p:txStyles>
    <p:titleStyle>
      <a:lvl1pPr algn="ctr" defTabSz="914168" rtl="0" eaLnBrk="1" latinLnBrk="0" hangingPunct="1">
        <a:spcBef>
          <a:spcPct val="0"/>
        </a:spcBef>
        <a:buNone/>
        <a:defRPr sz="4400" kern="1200">
          <a:solidFill>
            <a:schemeClr val="tx1"/>
          </a:solidFill>
          <a:latin typeface="+mj-lt"/>
          <a:ea typeface="+mj-ea"/>
          <a:cs typeface="+mj-cs"/>
        </a:defRPr>
      </a:lvl1pPr>
    </p:titleStyle>
    <p:bodyStyle>
      <a:lvl1pPr marL="342812" indent="-342812" algn="l" defTabSz="914168"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761" indent="-285678" algn="l" defTabSz="914168"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2710" indent="-228542" algn="l" defTabSz="914168"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599794" indent="-228542" algn="l" defTabSz="914168"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6877" indent="-228542" algn="l" defTabSz="914168"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3962" indent="-228542" algn="l" defTabSz="914168"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046" indent="-228542" algn="l" defTabSz="914168"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8129" indent="-228542" algn="l" defTabSz="914168"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5213" indent="-228542" algn="l" defTabSz="914168"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168" rtl="0" eaLnBrk="1" latinLnBrk="0" hangingPunct="1">
        <a:defRPr sz="1800" kern="1200">
          <a:solidFill>
            <a:schemeClr val="tx1"/>
          </a:solidFill>
          <a:latin typeface="+mn-lt"/>
          <a:ea typeface="+mn-ea"/>
          <a:cs typeface="+mn-cs"/>
        </a:defRPr>
      </a:lvl1pPr>
      <a:lvl2pPr marL="457083" algn="l" defTabSz="914168" rtl="0" eaLnBrk="1" latinLnBrk="0" hangingPunct="1">
        <a:defRPr sz="1800" kern="1200">
          <a:solidFill>
            <a:schemeClr val="tx1"/>
          </a:solidFill>
          <a:latin typeface="+mn-lt"/>
          <a:ea typeface="+mn-ea"/>
          <a:cs typeface="+mn-cs"/>
        </a:defRPr>
      </a:lvl2pPr>
      <a:lvl3pPr marL="914168" algn="l" defTabSz="914168" rtl="0" eaLnBrk="1" latinLnBrk="0" hangingPunct="1">
        <a:defRPr sz="1800" kern="1200">
          <a:solidFill>
            <a:schemeClr val="tx1"/>
          </a:solidFill>
          <a:latin typeface="+mn-lt"/>
          <a:ea typeface="+mn-ea"/>
          <a:cs typeface="+mn-cs"/>
        </a:defRPr>
      </a:lvl3pPr>
      <a:lvl4pPr marL="1371251" algn="l" defTabSz="914168" rtl="0" eaLnBrk="1" latinLnBrk="0" hangingPunct="1">
        <a:defRPr sz="1800" kern="1200">
          <a:solidFill>
            <a:schemeClr val="tx1"/>
          </a:solidFill>
          <a:latin typeface="+mn-lt"/>
          <a:ea typeface="+mn-ea"/>
          <a:cs typeface="+mn-cs"/>
        </a:defRPr>
      </a:lvl4pPr>
      <a:lvl5pPr marL="1828336" algn="l" defTabSz="914168" rtl="0" eaLnBrk="1" latinLnBrk="0" hangingPunct="1">
        <a:defRPr sz="1800" kern="1200">
          <a:solidFill>
            <a:schemeClr val="tx1"/>
          </a:solidFill>
          <a:latin typeface="+mn-lt"/>
          <a:ea typeface="+mn-ea"/>
          <a:cs typeface="+mn-cs"/>
        </a:defRPr>
      </a:lvl5pPr>
      <a:lvl6pPr marL="2285419" algn="l" defTabSz="914168" rtl="0" eaLnBrk="1" latinLnBrk="0" hangingPunct="1">
        <a:defRPr sz="1800" kern="1200">
          <a:solidFill>
            <a:schemeClr val="tx1"/>
          </a:solidFill>
          <a:latin typeface="+mn-lt"/>
          <a:ea typeface="+mn-ea"/>
          <a:cs typeface="+mn-cs"/>
        </a:defRPr>
      </a:lvl6pPr>
      <a:lvl7pPr marL="2742504" algn="l" defTabSz="914168" rtl="0" eaLnBrk="1" latinLnBrk="0" hangingPunct="1">
        <a:defRPr sz="1800" kern="1200">
          <a:solidFill>
            <a:schemeClr val="tx1"/>
          </a:solidFill>
          <a:latin typeface="+mn-lt"/>
          <a:ea typeface="+mn-ea"/>
          <a:cs typeface="+mn-cs"/>
        </a:defRPr>
      </a:lvl7pPr>
      <a:lvl8pPr marL="3199587" algn="l" defTabSz="914168" rtl="0" eaLnBrk="1" latinLnBrk="0" hangingPunct="1">
        <a:defRPr sz="1800" kern="1200">
          <a:solidFill>
            <a:schemeClr val="tx1"/>
          </a:solidFill>
          <a:latin typeface="+mn-lt"/>
          <a:ea typeface="+mn-ea"/>
          <a:cs typeface="+mn-cs"/>
        </a:defRPr>
      </a:lvl8pPr>
      <a:lvl9pPr marL="3656671" algn="l" defTabSz="914168"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6.PNG"/><Relationship Id="rId5" Type="http://schemas.openxmlformats.org/officeDocument/2006/relationships/image" Target="../media/image5.jpeg"/><Relationship Id="rId4" Type="http://schemas.openxmlformats.org/officeDocument/2006/relationships/image" Target="../media/image4.png"/><Relationship Id="rId9" Type="http://schemas.openxmlformats.org/officeDocument/2006/relationships/image" Target="../media/image9.jpeg"/></Relationships>
</file>

<file path=ppt/slides/_rels/slide3.xml.rels><?xml version="1.0" encoding="UTF-8" standalone="yes"?>
<Relationships xmlns="http://schemas.openxmlformats.org/package/2006/relationships"><Relationship Id="rId3" Type="http://schemas.openxmlformats.org/officeDocument/2006/relationships/hyperlink" Target="https://www.immigration.govt.nz/accredited-employer" TargetMode="Externa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5.jpeg"/><Relationship Id="rId5" Type="http://schemas.openxmlformats.org/officeDocument/2006/relationships/image" Target="../media/image4.png"/><Relationship Id="rId4" Type="http://schemas.openxmlformats.org/officeDocument/2006/relationships/image" Target="../media/image3.png"/></Relationships>
</file>

<file path=ppt/slides/_rels/slide4.xml.rels><?xml version="1.0" encoding="UTF-8" standalone="yes"?>
<Relationships xmlns="http://schemas.openxmlformats.org/package/2006/relationships"><Relationship Id="rId8" Type="http://schemas.openxmlformats.org/officeDocument/2006/relationships/image" Target="../media/image12.svg"/><Relationship Id="rId3" Type="http://schemas.openxmlformats.org/officeDocument/2006/relationships/hyperlink" Target="https://www.immigration.govt.nz/employ-migrants/new-employer-accreditation-and-work-visa" TargetMode="External"/><Relationship Id="rId7" Type="http://schemas.openxmlformats.org/officeDocument/2006/relationships/image" Target="../media/image11.png"/><Relationship Id="rId12" Type="http://schemas.openxmlformats.org/officeDocument/2006/relationships/image" Target="../media/image16.sv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10.jpeg"/><Relationship Id="rId11" Type="http://schemas.openxmlformats.org/officeDocument/2006/relationships/image" Target="../media/image15.png"/><Relationship Id="rId5" Type="http://schemas.openxmlformats.org/officeDocument/2006/relationships/image" Target="../media/image4.png"/><Relationship Id="rId10" Type="http://schemas.openxmlformats.org/officeDocument/2006/relationships/image" Target="../media/image14.svg"/><Relationship Id="rId4" Type="http://schemas.openxmlformats.org/officeDocument/2006/relationships/image" Target="../media/image3.png"/><Relationship Id="rId9" Type="http://schemas.openxmlformats.org/officeDocument/2006/relationships/image" Target="../media/image13.png"/></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image" Target="../media/image17.jpeg"/><Relationship Id="rId4"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50310" y="2662791"/>
            <a:ext cx="8213130" cy="1444803"/>
          </a:xfrm>
        </p:spPr>
        <p:txBody>
          <a:bodyPr>
            <a:normAutofit fontScale="90000"/>
          </a:bodyPr>
          <a:lstStyle/>
          <a:p>
            <a:r>
              <a:rPr lang="en-NZ" sz="5300" b="1">
                <a:latin typeface="Calibri Light"/>
                <a:cs typeface="Calibri Light"/>
              </a:rPr>
              <a:t>Accredited Employer Work Visa</a:t>
            </a:r>
            <a:br>
              <a:rPr lang="en-NZ" sz="6000" b="1">
                <a:latin typeface="Calibri Light" panose="020F0302020204030204" pitchFamily="34" charset="0"/>
              </a:rPr>
            </a:br>
            <a:r>
              <a:rPr lang="en-NZ" sz="5300" b="1">
                <a:latin typeface="Calibri Light"/>
                <a:cs typeface="Calibri Light"/>
              </a:rPr>
              <a:t>social media pack</a:t>
            </a:r>
            <a:endParaRPr lang="en-NZ" sz="2400" b="1">
              <a:latin typeface="Calibri Light" panose="020F0302020204030204" pitchFamily="34" charset="0"/>
              <a:cs typeface="Calibri Light"/>
            </a:endParaRPr>
          </a:p>
        </p:txBody>
      </p:sp>
      <p:sp>
        <p:nvSpPr>
          <p:cNvPr id="8" name="Rectangle 7"/>
          <p:cNvSpPr/>
          <p:nvPr/>
        </p:nvSpPr>
        <p:spPr>
          <a:xfrm>
            <a:off x="323528" y="6237312"/>
            <a:ext cx="2304256" cy="48146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pic>
        <p:nvPicPr>
          <p:cNvPr id="9" name="Picture 3" descr="\\wd.govt.nz\dfs\personal\homedrive\WNI5\allumg2\my pictures\inzlogo.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61244" y="6360998"/>
            <a:ext cx="1008112" cy="306387"/>
          </a:xfrm>
          <a:prstGeom prst="rect">
            <a:avLst/>
          </a:prstGeom>
          <a:noFill/>
          <a:extLst>
            <a:ext uri="{909E8E84-426E-40DD-AFC4-6F175D3DCCD1}">
              <a14:hiddenFill xmlns:a14="http://schemas.microsoft.com/office/drawing/2010/main">
                <a:solidFill>
                  <a:srgbClr val="FFFFFF"/>
                </a:solidFill>
              </a14:hiddenFill>
            </a:ext>
          </a:extLst>
        </p:spPr>
      </p:pic>
      <p:sp>
        <p:nvSpPr>
          <p:cNvPr id="3" name="Title 1">
            <a:extLst>
              <a:ext uri="{FF2B5EF4-FFF2-40B4-BE49-F238E27FC236}">
                <a16:creationId xmlns:a16="http://schemas.microsoft.com/office/drawing/2014/main" id="{9CA07073-A058-FDC2-269E-2254BEACC94B}"/>
              </a:ext>
            </a:extLst>
          </p:cNvPr>
          <p:cNvSpPr txBox="1">
            <a:spLocks/>
          </p:cNvSpPr>
          <p:nvPr/>
        </p:nvSpPr>
        <p:spPr>
          <a:xfrm>
            <a:off x="766389" y="3779925"/>
            <a:ext cx="8213130" cy="1444803"/>
          </a:xfrm>
          <a:prstGeom prst="rect">
            <a:avLst/>
          </a:prstGeom>
        </p:spPr>
        <p:txBody>
          <a:bodyPr vert="horz" lIns="91417" tIns="45709" rIns="91417" bIns="45709" rtlCol="0" anchor="ctr">
            <a:normAutofit fontScale="97500"/>
          </a:bodyPr>
          <a:lstStyle>
            <a:lvl1pPr algn="l" defTabSz="914168" rtl="0" eaLnBrk="1" latinLnBrk="0" hangingPunct="1">
              <a:spcBef>
                <a:spcPct val="0"/>
              </a:spcBef>
              <a:buNone/>
              <a:defRPr sz="4000" kern="1200">
                <a:solidFill>
                  <a:schemeClr val="bg1"/>
                </a:solidFill>
                <a:latin typeface="+mj-lt"/>
                <a:ea typeface="+mj-ea"/>
                <a:cs typeface="+mj-cs"/>
              </a:defRPr>
            </a:lvl1pPr>
          </a:lstStyle>
          <a:p>
            <a:r>
              <a:rPr lang="en-NZ" sz="2400" b="1">
                <a:latin typeface="Calibri Light"/>
                <a:cs typeface="Calibri Light"/>
              </a:rPr>
              <a:t>For migrant communities</a:t>
            </a:r>
            <a:endParaRPr lang="en-NZ" sz="2400">
              <a:latin typeface="Calibri Light" panose="020F0302020204030204" pitchFamily="34" charset="0"/>
            </a:endParaRPr>
          </a:p>
        </p:txBody>
      </p:sp>
    </p:spTree>
    <p:extLst>
      <p:ext uri="{BB962C8B-B14F-4D97-AF65-F5344CB8AC3E}">
        <p14:creationId xmlns:p14="http://schemas.microsoft.com/office/powerpoint/2010/main" val="8103739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Content Placeholder 2"/>
          <p:cNvSpPr>
            <a:spLocks noGrp="1"/>
          </p:cNvSpPr>
          <p:nvPr>
            <p:ph idx="1"/>
          </p:nvPr>
        </p:nvSpPr>
        <p:spPr>
          <a:xfrm>
            <a:off x="394551" y="764704"/>
            <a:ext cx="8496944" cy="792088"/>
          </a:xfrm>
        </p:spPr>
        <p:txBody>
          <a:bodyPr vert="horz" lIns="91401" tIns="45701" rIns="91401" bIns="45701" rtlCol="0" anchor="t">
            <a:noAutofit/>
          </a:bodyPr>
          <a:lstStyle/>
          <a:p>
            <a:pPr marL="0" indent="0">
              <a:buNone/>
            </a:pPr>
            <a:r>
              <a:rPr lang="en-NZ" sz="1400" dirty="0"/>
              <a:t>There are a selection of images available for you to use when posting about AEWV on social media. </a:t>
            </a:r>
            <a:endParaRPr lang="en-NZ" sz="1400" dirty="0">
              <a:cs typeface="Calibri"/>
            </a:endParaRPr>
          </a:p>
        </p:txBody>
      </p:sp>
      <p:sp>
        <p:nvSpPr>
          <p:cNvPr id="10" name="Title 1"/>
          <p:cNvSpPr txBox="1">
            <a:spLocks/>
          </p:cNvSpPr>
          <p:nvPr/>
        </p:nvSpPr>
        <p:spPr>
          <a:xfrm>
            <a:off x="346243" y="116632"/>
            <a:ext cx="8299130" cy="653106"/>
          </a:xfrm>
          <a:prstGeom prst="rect">
            <a:avLst/>
          </a:prstGeom>
        </p:spPr>
        <p:txBody>
          <a:bodyPr vert="horz" lIns="91401" tIns="45701" rIns="91401" bIns="45701" rtlCol="0" anchor="ctr">
            <a:noAutofit/>
          </a:bodyPr>
          <a:lstStyle>
            <a:lvl1pPr algn="ctr" defTabSz="914006" rtl="0" eaLnBrk="1" latinLnBrk="0" hangingPunct="1">
              <a:spcBef>
                <a:spcPct val="0"/>
              </a:spcBef>
              <a:buNone/>
              <a:defRPr sz="4400" kern="1200">
                <a:solidFill>
                  <a:schemeClr val="tx1"/>
                </a:solidFill>
                <a:latin typeface="+mj-lt"/>
                <a:ea typeface="+mj-ea"/>
                <a:cs typeface="+mj-cs"/>
              </a:defRPr>
            </a:lvl1pPr>
          </a:lstStyle>
          <a:p>
            <a:pPr algn="l"/>
            <a:r>
              <a:rPr lang="en-NZ" altLang="en-US" sz="2400" b="1" dirty="0">
                <a:solidFill>
                  <a:srgbClr val="323849"/>
                </a:solidFill>
                <a:latin typeface="Calibri Light" panose="020F0302020204030204" pitchFamily="34" charset="0"/>
              </a:rPr>
              <a:t>Using this social media pack</a:t>
            </a:r>
          </a:p>
        </p:txBody>
      </p:sp>
      <p:grpSp>
        <p:nvGrpSpPr>
          <p:cNvPr id="19" name="Group 18"/>
          <p:cNvGrpSpPr/>
          <p:nvPr/>
        </p:nvGrpSpPr>
        <p:grpSpPr>
          <a:xfrm>
            <a:off x="0" y="6041427"/>
            <a:ext cx="9144000" cy="816573"/>
            <a:chOff x="0" y="6041427"/>
            <a:chExt cx="9144000" cy="816573"/>
          </a:xfrm>
        </p:grpSpPr>
        <p:sp>
          <p:nvSpPr>
            <p:cNvPr id="20" name="Rectangle 19"/>
            <p:cNvSpPr/>
            <p:nvPr/>
          </p:nvSpPr>
          <p:spPr>
            <a:xfrm>
              <a:off x="0" y="6106737"/>
              <a:ext cx="9144000" cy="75126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21" name="Rectangle 20"/>
            <p:cNvSpPr/>
            <p:nvPr/>
          </p:nvSpPr>
          <p:spPr>
            <a:xfrm>
              <a:off x="0" y="6041427"/>
              <a:ext cx="9144000" cy="130621"/>
            </a:xfrm>
            <a:prstGeom prst="rect">
              <a:avLst/>
            </a:prstGeom>
            <a:gradFill flip="none" rotWithShape="1">
              <a:gsLst>
                <a:gs pos="543">
                  <a:srgbClr val="323849"/>
                </a:gs>
                <a:gs pos="33000">
                  <a:srgbClr val="01426A"/>
                </a:gs>
                <a:gs pos="100000">
                  <a:srgbClr val="00B1E3"/>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80119" tIns="40060" rIns="80119" bIns="40060" rtlCol="0" anchor="ctr"/>
            <a:lstStyle/>
            <a:p>
              <a:pPr algn="ctr" defTabSz="913845"/>
              <a:endParaRPr lang="en-NZ">
                <a:solidFill>
                  <a:prstClr val="white"/>
                </a:solidFill>
              </a:endParaRPr>
            </a:p>
          </p:txBody>
        </p:sp>
        <p:sp>
          <p:nvSpPr>
            <p:cNvPr id="22" name="Rectangle 21"/>
            <p:cNvSpPr/>
            <p:nvPr/>
          </p:nvSpPr>
          <p:spPr>
            <a:xfrm>
              <a:off x="323528" y="6237312"/>
              <a:ext cx="2304256" cy="48146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pic>
          <p:nvPicPr>
            <p:cNvPr id="23" name="Picture 3" descr="\\wd.govt.nz\dfs\personal\homedrive\WNI5\allumg2\my pictures\inzlogo.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61244" y="6360998"/>
              <a:ext cx="1008112" cy="306387"/>
            </a:xfrm>
            <a:prstGeom prst="rect">
              <a:avLst/>
            </a:prstGeom>
            <a:noFill/>
            <a:extLst>
              <a:ext uri="{909E8E84-426E-40DD-AFC4-6F175D3DCCD1}">
                <a14:hiddenFill xmlns:a14="http://schemas.microsoft.com/office/drawing/2010/main">
                  <a:solidFill>
                    <a:srgbClr val="FFFFFF"/>
                  </a:solidFill>
                </a14:hiddenFill>
              </a:ext>
            </a:extLst>
          </p:spPr>
        </p:pic>
        <p:pic>
          <p:nvPicPr>
            <p:cNvPr id="24" name="Picture 4" descr="\\wd.govt.nz\dfs\personal\homedrive\WNI5\allumg2\my pictures\nzgovtlogo.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062846" y="6331620"/>
              <a:ext cx="1613610" cy="409748"/>
            </a:xfrm>
            <a:prstGeom prst="rect">
              <a:avLst/>
            </a:prstGeom>
            <a:noFill/>
            <a:extLst>
              <a:ext uri="{909E8E84-426E-40DD-AFC4-6F175D3DCCD1}">
                <a14:hiddenFill xmlns:a14="http://schemas.microsoft.com/office/drawing/2010/main">
                  <a:solidFill>
                    <a:srgbClr val="FFFFFF"/>
                  </a:solidFill>
                </a14:hiddenFill>
              </a:ext>
            </a:extLst>
          </p:spPr>
        </p:pic>
      </p:grpSp>
      <p:sp>
        <p:nvSpPr>
          <p:cNvPr id="25" name="Slide Number Placeholder 3"/>
          <p:cNvSpPr>
            <a:spLocks noGrp="1"/>
          </p:cNvSpPr>
          <p:nvPr>
            <p:ph type="sldNum" sz="quarter" idx="12"/>
          </p:nvPr>
        </p:nvSpPr>
        <p:spPr>
          <a:xfrm>
            <a:off x="6902896" y="6356353"/>
            <a:ext cx="2133600" cy="365125"/>
          </a:xfrm>
        </p:spPr>
        <p:txBody>
          <a:bodyPr/>
          <a:lstStyle/>
          <a:p>
            <a:fld id="{55764945-32D5-4906-857E-78C984BF5B55}" type="slidenum">
              <a:rPr lang="en-NZ" smtClean="0">
                <a:solidFill>
                  <a:prstClr val="black">
                    <a:tint val="75000"/>
                  </a:prstClr>
                </a:solidFill>
              </a:rPr>
              <a:pPr/>
              <a:t>2</a:t>
            </a:fld>
            <a:endParaRPr lang="en-NZ">
              <a:solidFill>
                <a:prstClr val="black">
                  <a:tint val="75000"/>
                </a:prstClr>
              </a:solidFill>
            </a:endParaRPr>
          </a:p>
        </p:txBody>
      </p:sp>
      <p:pic>
        <p:nvPicPr>
          <p:cNvPr id="6" name="Picture 5" descr="Text&#10;&#10;Description automatically generated with medium confidence">
            <a:extLst>
              <a:ext uri="{FF2B5EF4-FFF2-40B4-BE49-F238E27FC236}">
                <a16:creationId xmlns:a16="http://schemas.microsoft.com/office/drawing/2014/main" id="{92E731F6-E1F8-4F6A-A548-7B7C7DD999CC}"/>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558867" y="83632"/>
            <a:ext cx="2119402" cy="602320"/>
          </a:xfrm>
          <a:prstGeom prst="rect">
            <a:avLst/>
          </a:prstGeom>
        </p:spPr>
      </p:pic>
      <p:pic>
        <p:nvPicPr>
          <p:cNvPr id="3" name="Picture 2" descr="A group of men wearing hardhats and reflectors&#10;&#10;Description automatically generated with low confidence">
            <a:extLst>
              <a:ext uri="{FF2B5EF4-FFF2-40B4-BE49-F238E27FC236}">
                <a16:creationId xmlns:a16="http://schemas.microsoft.com/office/drawing/2014/main" id="{8709D90F-BE39-4875-B795-9C1155EE2140}"/>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797859" y="3661657"/>
            <a:ext cx="2214027" cy="2269034"/>
          </a:xfrm>
          <a:prstGeom prst="rect">
            <a:avLst/>
          </a:prstGeom>
        </p:spPr>
      </p:pic>
      <p:pic>
        <p:nvPicPr>
          <p:cNvPr id="7" name="Picture 6" descr="A picture containing diagram&#10;&#10;Description automatically generated">
            <a:extLst>
              <a:ext uri="{FF2B5EF4-FFF2-40B4-BE49-F238E27FC236}">
                <a16:creationId xmlns:a16="http://schemas.microsoft.com/office/drawing/2014/main" id="{DBB3BFBE-1A93-475E-95D5-BDF90CC30F34}"/>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207955" y="1227018"/>
            <a:ext cx="2806696" cy="2387785"/>
          </a:xfrm>
          <a:prstGeom prst="rect">
            <a:avLst/>
          </a:prstGeom>
        </p:spPr>
      </p:pic>
      <p:pic>
        <p:nvPicPr>
          <p:cNvPr id="2" name="Picture 3" descr="Graphical user interface, text, application&#10;&#10;Description automatically generated">
            <a:extLst>
              <a:ext uri="{FF2B5EF4-FFF2-40B4-BE49-F238E27FC236}">
                <a16:creationId xmlns:a16="http://schemas.microsoft.com/office/drawing/2014/main" id="{22E50457-0C2A-4A1C-B710-CE20FD3F69F3}"/>
              </a:ext>
            </a:extLst>
          </p:cNvPr>
          <p:cNvPicPr>
            <a:picLocks noChangeAspect="1"/>
          </p:cNvPicPr>
          <p:nvPr/>
        </p:nvPicPr>
        <p:blipFill>
          <a:blip r:embed="rId8"/>
          <a:stretch>
            <a:fillRect/>
          </a:stretch>
        </p:blipFill>
        <p:spPr>
          <a:xfrm>
            <a:off x="2380891" y="3693565"/>
            <a:ext cx="2682816" cy="2214071"/>
          </a:xfrm>
          <a:prstGeom prst="rect">
            <a:avLst/>
          </a:prstGeom>
        </p:spPr>
      </p:pic>
      <p:pic>
        <p:nvPicPr>
          <p:cNvPr id="4" name="Picture 7" descr="Text&#10;&#10;Description automatically generated">
            <a:extLst>
              <a:ext uri="{FF2B5EF4-FFF2-40B4-BE49-F238E27FC236}">
                <a16:creationId xmlns:a16="http://schemas.microsoft.com/office/drawing/2014/main" id="{CE2464FD-8566-1239-30D7-945A143E82BA}"/>
              </a:ext>
            </a:extLst>
          </p:cNvPr>
          <p:cNvPicPr>
            <a:picLocks noChangeAspect="1"/>
          </p:cNvPicPr>
          <p:nvPr/>
        </p:nvPicPr>
        <p:blipFill>
          <a:blip r:embed="rId9"/>
          <a:stretch>
            <a:fillRect/>
          </a:stretch>
        </p:blipFill>
        <p:spPr>
          <a:xfrm>
            <a:off x="4822166" y="1229920"/>
            <a:ext cx="2803584" cy="2345073"/>
          </a:xfrm>
          <a:prstGeom prst="rect">
            <a:avLst/>
          </a:prstGeom>
        </p:spPr>
      </p:pic>
    </p:spTree>
    <p:extLst>
      <p:ext uri="{BB962C8B-B14F-4D97-AF65-F5344CB8AC3E}">
        <p14:creationId xmlns:p14="http://schemas.microsoft.com/office/powerpoint/2010/main" val="180389222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 2"/>
          <p:cNvGraphicFramePr>
            <a:graphicFrameLocks noGrp="1"/>
          </p:cNvGraphicFramePr>
          <p:nvPr>
            <p:extLst>
              <p:ext uri="{D42A27DB-BD31-4B8C-83A1-F6EECF244321}">
                <p14:modId xmlns:p14="http://schemas.microsoft.com/office/powerpoint/2010/main" val="1913632638"/>
              </p:ext>
            </p:extLst>
          </p:nvPr>
        </p:nvGraphicFramePr>
        <p:xfrm>
          <a:off x="463814" y="1124790"/>
          <a:ext cx="8209974" cy="4523052"/>
        </p:xfrm>
        <a:graphic>
          <a:graphicData uri="http://schemas.openxmlformats.org/drawingml/2006/table">
            <a:tbl>
              <a:tblPr firstRow="1" bandRow="1">
                <a:tableStyleId>{5C22544A-7EE6-4342-B048-85BDC9FD1C3A}</a:tableStyleId>
              </a:tblPr>
              <a:tblGrid>
                <a:gridCol w="2736658">
                  <a:extLst>
                    <a:ext uri="{9D8B030D-6E8A-4147-A177-3AD203B41FA5}">
                      <a16:colId xmlns:a16="http://schemas.microsoft.com/office/drawing/2014/main" val="20000"/>
                    </a:ext>
                  </a:extLst>
                </a:gridCol>
                <a:gridCol w="2736658">
                  <a:extLst>
                    <a:ext uri="{9D8B030D-6E8A-4147-A177-3AD203B41FA5}">
                      <a16:colId xmlns:a16="http://schemas.microsoft.com/office/drawing/2014/main" val="20001"/>
                    </a:ext>
                  </a:extLst>
                </a:gridCol>
                <a:gridCol w="2736658">
                  <a:extLst>
                    <a:ext uri="{9D8B030D-6E8A-4147-A177-3AD203B41FA5}">
                      <a16:colId xmlns:a16="http://schemas.microsoft.com/office/drawing/2014/main" val="20002"/>
                    </a:ext>
                  </a:extLst>
                </a:gridCol>
              </a:tblGrid>
              <a:tr h="301426">
                <a:tc gridSpan="3">
                  <a:txBody>
                    <a:bodyPr/>
                    <a:lstStyle/>
                    <a:p>
                      <a:endParaRPr lang="en-NZ" sz="1400" b="1">
                        <a:solidFill>
                          <a:schemeClr val="bg1"/>
                        </a:solidFill>
                      </a:endParaRPr>
                    </a:p>
                  </a:txBody>
                  <a:tcPr marL="89708" marR="89708" marT="44854" marB="4485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000000"/>
                    </a:solidFill>
                  </a:tcPr>
                </a:tc>
                <a:tc hMerge="1">
                  <a:txBody>
                    <a:bodyPr/>
                    <a:lstStyle/>
                    <a:p>
                      <a:endParaRPr lang="en-NZ" sz="1400">
                        <a:solidFill>
                          <a:schemeClr val="bg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01426A"/>
                    </a:solidFill>
                  </a:tcPr>
                </a:tc>
                <a:tc hMerge="1">
                  <a:txBody>
                    <a:bodyPr/>
                    <a:lstStyle/>
                    <a:p>
                      <a:endParaRPr lang="en-NZ" sz="1400">
                        <a:solidFill>
                          <a:schemeClr val="bg1"/>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01426A"/>
                    </a:solidFill>
                  </a:tcPr>
                </a:tc>
                <a:extLst>
                  <a:ext uri="{0D108BD9-81ED-4DB2-BD59-A6C34878D82A}">
                    <a16:rowId xmlns:a16="http://schemas.microsoft.com/office/drawing/2014/main" val="10000"/>
                  </a:ext>
                </a:extLst>
              </a:tr>
              <a:tr h="1865976">
                <a:tc>
                  <a:txBody>
                    <a:bodyPr/>
                    <a:lstStyle/>
                    <a:p>
                      <a:r>
                        <a:rPr lang="en-NZ" sz="1100" kern="1200" dirty="0">
                          <a:solidFill>
                            <a:schemeClr val="dk1"/>
                          </a:solidFill>
                          <a:effectLst/>
                          <a:latin typeface="+mn-lt"/>
                          <a:ea typeface="+mn-ea"/>
                          <a:cs typeface="+mn-cs"/>
                        </a:rPr>
                        <a:t>The Government is introducing a new temporary work visa called the Accredited Employer Work Visa (AEWV) on 4 July 2022. Applicants need to be supported by an accredited employer to apply for this visa. Find out more at </a:t>
                      </a:r>
                      <a:br>
                        <a:rPr lang="en-NZ" sz="1100" kern="1200" dirty="0">
                          <a:solidFill>
                            <a:srgbClr val="000000"/>
                          </a:solidFill>
                          <a:latin typeface="+mn-lt"/>
                          <a:ea typeface="+mn-ea"/>
                          <a:cs typeface="+mn-cs"/>
                        </a:rPr>
                      </a:br>
                      <a:r>
                        <a:rPr lang="en-NZ" sz="1100" u="sng" kern="1200" dirty="0">
                          <a:solidFill>
                            <a:schemeClr val="dk1"/>
                          </a:solidFill>
                          <a:effectLst/>
                          <a:latin typeface="+mn-lt"/>
                          <a:ea typeface="+mn-ea"/>
                          <a:cs typeface="+mn-cs"/>
                          <a:hlinkClick r:id="rId3"/>
                        </a:rPr>
                        <a:t>immigration.govt.nz/accredited-employer</a:t>
                      </a:r>
                      <a:endParaRPr lang="en-NZ" sz="1100" kern="1200" dirty="0">
                        <a:solidFill>
                          <a:schemeClr val="tx1"/>
                        </a:solidFill>
                        <a:latin typeface="+mn-lt"/>
                        <a:ea typeface="+mn-ea"/>
                        <a:cs typeface="+mn-cs"/>
                      </a:endParaRPr>
                    </a:p>
                    <a:p>
                      <a:endParaRPr lang="en-NZ" sz="1100">
                        <a:solidFill>
                          <a:schemeClr val="tx1"/>
                        </a:solidFill>
                        <a:latin typeface="+mj-lt"/>
                      </a:endParaRPr>
                    </a:p>
                  </a:txBody>
                  <a:tcPr marL="89708" marR="89708" marT="44854" marB="4485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lvl="0">
                        <a:buNone/>
                      </a:pPr>
                      <a:r>
                        <a:rPr lang="en-NZ" sz="1100" b="0" i="0" u="none" strike="noStrike" noProof="0" dirty="0">
                          <a:solidFill>
                            <a:schemeClr val="dk1"/>
                          </a:solidFill>
                          <a:effectLst/>
                          <a:latin typeface="Calibri"/>
                        </a:rPr>
                        <a:t>The new Accredited Employer Work Visa (AEWV) requires the employer to provide you with settlement support and information about your employment rights.</a:t>
                      </a:r>
                      <a:endParaRPr lang="en-US" sz="1100" b="0" i="0" u="none" strike="noStrike" noProof="0" dirty="0">
                        <a:effectLst/>
                      </a:endParaRPr>
                    </a:p>
                    <a:p>
                      <a:pPr lvl="0">
                        <a:buNone/>
                      </a:pPr>
                      <a:r>
                        <a:rPr lang="en-NZ" sz="1100" b="0" i="0" u="none" strike="noStrike" noProof="0" dirty="0">
                          <a:solidFill>
                            <a:schemeClr val="dk1"/>
                          </a:solidFill>
                          <a:effectLst/>
                          <a:latin typeface="Calibri"/>
                          <a:hlinkClick r:id="rId3"/>
                        </a:rPr>
                        <a:t>immigration.govt.nz/accredited-employer</a:t>
                      </a:r>
                      <a:endParaRPr lang="en-NZ" sz="1800" dirty="0"/>
                    </a:p>
                  </a:txBody>
                  <a:tcPr marL="89708" marR="89708" marT="44854" marB="4485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NZ" sz="1100" kern="1200" dirty="0">
                          <a:solidFill>
                            <a:schemeClr val="dk1"/>
                          </a:solidFill>
                          <a:effectLst/>
                          <a:latin typeface="+mn-lt"/>
                          <a:ea typeface="+mn-ea"/>
                          <a:cs typeface="+mn-cs"/>
                        </a:rPr>
                        <a:t>Planning to work in New Zealand? To be eligible for the Accredited Employer Work Visa, applicants need to be supported by an employer accredited by Immigration New Zealand. Find out more at </a:t>
                      </a:r>
                      <a:r>
                        <a:rPr lang="en-NZ" sz="1100" u="sng" kern="1200" dirty="0">
                          <a:solidFill>
                            <a:schemeClr val="dk1"/>
                          </a:solidFill>
                          <a:effectLst/>
                          <a:latin typeface="+mn-lt"/>
                          <a:ea typeface="+mn-ea"/>
                          <a:cs typeface="+mn-cs"/>
                          <a:hlinkClick r:id="rId3"/>
                        </a:rPr>
                        <a:t>immigration.govt.nz/accredited-employer</a:t>
                      </a:r>
                      <a:br>
                        <a:rPr lang="en-NZ" sz="1100" baseline="0" dirty="0">
                          <a:solidFill>
                            <a:srgbClr val="000000"/>
                          </a:solidFill>
                          <a:latin typeface="+mj-lt"/>
                        </a:rPr>
                      </a:br>
                      <a:endParaRPr lang="en-NZ" sz="1100" dirty="0">
                        <a:solidFill>
                          <a:srgbClr val="000000"/>
                        </a:solidFill>
                        <a:latin typeface="+mj-lt"/>
                      </a:endParaRPr>
                    </a:p>
                  </a:txBody>
                  <a:tcPr marL="89708" marR="89708" marT="44854" marB="4485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1"/>
                  </a:ext>
                </a:extLst>
              </a:tr>
              <a:tr h="2354008">
                <a:tc>
                  <a:txBody>
                    <a:bodyPr/>
                    <a:lstStyle/>
                    <a:p>
                      <a:pPr marL="0" marR="0" lvl="0" indent="0" algn="l" defTabSz="914006" rtl="0" eaLnBrk="1" fontAlgn="auto" latinLnBrk="0" hangingPunct="1">
                        <a:lnSpc>
                          <a:spcPct val="100000"/>
                        </a:lnSpc>
                        <a:spcBef>
                          <a:spcPts val="0"/>
                        </a:spcBef>
                        <a:spcAft>
                          <a:spcPts val="0"/>
                        </a:spcAft>
                        <a:buClrTx/>
                        <a:buSzTx/>
                        <a:buFontTx/>
                        <a:buNone/>
                        <a:tabLst/>
                        <a:defRPr/>
                      </a:pPr>
                      <a:endParaRPr lang="en-NZ" sz="1200" dirty="0">
                        <a:effectLst/>
                        <a:latin typeface="Calibri" panose="020F0502020204030204" pitchFamily="34" charset="0"/>
                        <a:ea typeface="Calibri" panose="020F0502020204030204" pitchFamily="34" charset="0"/>
                        <a:cs typeface="Times New Roman" panose="02020603050405020304" pitchFamily="18" charset="0"/>
                      </a:endParaRPr>
                    </a:p>
                    <a:p>
                      <a:pPr marL="0" marR="0" lvl="0" indent="0" algn="l" rtl="0" eaLnBrk="1" fontAlgn="auto" latinLnBrk="0" hangingPunct="1">
                        <a:lnSpc>
                          <a:spcPct val="100000"/>
                        </a:lnSpc>
                        <a:spcBef>
                          <a:spcPts val="0"/>
                        </a:spcBef>
                        <a:spcAft>
                          <a:spcPts val="0"/>
                        </a:spcAft>
                        <a:buClrTx/>
                        <a:buSzTx/>
                        <a:buFontTx/>
                        <a:buNone/>
                      </a:pPr>
                      <a:endParaRPr lang="en-NZ" sz="1100" dirty="0">
                        <a:effectLst/>
                        <a:latin typeface="Calibri"/>
                        <a:ea typeface="+mn-ea"/>
                        <a:cs typeface="Times New Roman"/>
                      </a:endParaRPr>
                    </a:p>
                    <a:p>
                      <a:pPr marL="0" marR="0" lvl="0" indent="0" algn="l">
                        <a:lnSpc>
                          <a:spcPct val="100000"/>
                        </a:lnSpc>
                        <a:spcBef>
                          <a:spcPts val="0"/>
                        </a:spcBef>
                        <a:spcAft>
                          <a:spcPts val="0"/>
                        </a:spcAft>
                        <a:buClrTx/>
                        <a:buSzTx/>
                        <a:buFontTx/>
                        <a:buNone/>
                      </a:pPr>
                      <a:r>
                        <a:rPr lang="en-NZ" sz="1100" kern="1200" dirty="0">
                          <a:solidFill>
                            <a:schemeClr val="tx1"/>
                          </a:solidFill>
                          <a:latin typeface="+mn-lt"/>
                          <a:ea typeface="+mn-ea"/>
                          <a:cs typeface="+mn-cs"/>
                        </a:rPr>
                        <a:t>The new Accredited Employer Work Visa (AEWV) will all be done online. See the process at</a:t>
                      </a:r>
                    </a:p>
                    <a:p>
                      <a:pPr marL="0" marR="0" lvl="0" indent="0" algn="l" defTabSz="914006">
                        <a:lnSpc>
                          <a:spcPct val="100000"/>
                        </a:lnSpc>
                        <a:spcBef>
                          <a:spcPts val="0"/>
                        </a:spcBef>
                        <a:spcAft>
                          <a:spcPts val="0"/>
                        </a:spcAft>
                        <a:buNone/>
                        <a:tabLst/>
                        <a:defRPr/>
                      </a:pPr>
                      <a:r>
                        <a:rPr lang="en-NZ" sz="1100" b="0" i="0" u="none" strike="noStrike" kern="1200" noProof="0" dirty="0">
                          <a:solidFill>
                            <a:schemeClr val="dk1"/>
                          </a:solidFill>
                          <a:latin typeface="Calibri"/>
                          <a:hlinkClick r:id="rId3"/>
                        </a:rPr>
                        <a:t>immigration.govt.nz/accredited-employer</a:t>
                      </a:r>
                      <a:endParaRPr lang="en-NZ" sz="1800" dirty="0"/>
                    </a:p>
                    <a:p>
                      <a:pPr marL="0" marR="0" lvl="0" indent="0" algn="l" defTabSz="914006" rtl="0" eaLnBrk="1" fontAlgn="auto" latinLnBrk="0" hangingPunct="1">
                        <a:lnSpc>
                          <a:spcPct val="100000"/>
                        </a:lnSpc>
                        <a:spcBef>
                          <a:spcPts val="0"/>
                        </a:spcBef>
                        <a:spcAft>
                          <a:spcPts val="0"/>
                        </a:spcAft>
                        <a:buClrTx/>
                        <a:buSzTx/>
                        <a:buFontTx/>
                        <a:buNone/>
                        <a:tabLst/>
                        <a:defRPr/>
                      </a:pPr>
                      <a:endParaRPr lang="en-NZ"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7281" marR="6728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l" rtl="0" eaLnBrk="1" fontAlgn="auto" latinLnBrk="0" hangingPunct="1">
                        <a:lnSpc>
                          <a:spcPct val="100000"/>
                        </a:lnSpc>
                        <a:spcBef>
                          <a:spcPts val="0"/>
                        </a:spcBef>
                        <a:spcAft>
                          <a:spcPts val="0"/>
                        </a:spcAft>
                        <a:buClrTx/>
                        <a:buSzTx/>
                        <a:buFontTx/>
                        <a:buNone/>
                      </a:pPr>
                      <a:br>
                        <a:rPr lang="en-NZ" sz="1200" dirty="0">
                          <a:solidFill>
                            <a:srgbClr val="000000"/>
                          </a:solidFill>
                          <a:latin typeface="+mj-lt"/>
                        </a:rPr>
                      </a:br>
                      <a:r>
                        <a:rPr lang="en-NZ" sz="1100" kern="1200" dirty="0">
                          <a:solidFill>
                            <a:schemeClr val="dk1"/>
                          </a:solidFill>
                          <a:effectLst/>
                          <a:latin typeface="+mn-lt"/>
                          <a:ea typeface="+mn-ea"/>
                          <a:cs typeface="+mn-cs"/>
                        </a:rPr>
                        <a:t>The Government is introducing </a:t>
                      </a:r>
                      <a:r>
                        <a:rPr lang="en-NZ" sz="1100" kern="1200" dirty="0" err="1">
                          <a:solidFill>
                            <a:schemeClr val="dk1"/>
                          </a:solidFill>
                          <a:effectLst/>
                          <a:latin typeface="+mn-lt"/>
                          <a:ea typeface="+mn-ea"/>
                          <a:cs typeface="+mn-cs"/>
                        </a:rPr>
                        <a:t>anemployer</a:t>
                      </a:r>
                      <a:r>
                        <a:rPr lang="en-NZ" sz="1100" kern="1200" dirty="0">
                          <a:solidFill>
                            <a:schemeClr val="dk1"/>
                          </a:solidFill>
                          <a:effectLst/>
                          <a:latin typeface="+mn-lt"/>
                          <a:ea typeface="+mn-ea"/>
                          <a:cs typeface="+mn-cs"/>
                        </a:rPr>
                        <a:t>-led temporary work visa called the Accredited Employer Work Visa (AEWV). This involves a 3-step process. Find out more at</a:t>
                      </a:r>
                      <a:r>
                        <a:rPr lang="en-NZ" sz="1100" kern="1200" dirty="0">
                          <a:solidFill>
                            <a:schemeClr val="tx1"/>
                          </a:solidFill>
                          <a:effectLst/>
                          <a:latin typeface="+mn-lt"/>
                          <a:ea typeface="+mn-ea"/>
                          <a:cs typeface="+mn-cs"/>
                        </a:rPr>
                        <a:t> </a:t>
                      </a:r>
                      <a:r>
                        <a:rPr lang="en-NZ" sz="1100" b="0" i="0" u="none" strike="noStrike" kern="1200" noProof="0" dirty="0">
                          <a:solidFill>
                            <a:schemeClr val="dk1"/>
                          </a:solidFill>
                          <a:effectLst/>
                          <a:latin typeface="Calibri"/>
                          <a:hlinkClick r:id="rId3"/>
                        </a:rPr>
                        <a:t>immigration.govt.nz/accredited-employer</a:t>
                      </a:r>
                      <a:endParaRPr lang="en-US" sz="1800" dirty="0"/>
                    </a:p>
                    <a:p>
                      <a:pPr marL="0" marR="0" lvl="0" indent="0" algn="l">
                        <a:lnSpc>
                          <a:spcPct val="100000"/>
                        </a:lnSpc>
                        <a:spcBef>
                          <a:spcPts val="0"/>
                        </a:spcBef>
                        <a:spcAft>
                          <a:spcPts val="0"/>
                        </a:spcAft>
                        <a:buClrTx/>
                        <a:buSzTx/>
                        <a:buFontTx/>
                        <a:buNone/>
                      </a:pPr>
                      <a:endParaRPr lang="en-NZ" sz="1100" kern="1200">
                        <a:solidFill>
                          <a:schemeClr val="tx1"/>
                        </a:solidFill>
                        <a:effectLst/>
                        <a:latin typeface="+mn-lt"/>
                        <a:ea typeface="+mn-ea"/>
                        <a:cs typeface="+mn-cs"/>
                      </a:endParaRPr>
                    </a:p>
                    <a:p>
                      <a:endParaRPr lang="en-NZ" sz="1200">
                        <a:solidFill>
                          <a:schemeClr val="tx1"/>
                        </a:solidFill>
                        <a:latin typeface="+mj-lt"/>
                      </a:endParaRPr>
                    </a:p>
                  </a:txBody>
                  <a:tcPr marL="89708" marR="89708" marT="44854" marB="4485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lvl="0">
                        <a:buNone/>
                      </a:pPr>
                      <a:endParaRPr lang="en-NZ" sz="1100" kern="1200" noProof="0" dirty="0">
                        <a:solidFill>
                          <a:schemeClr val="dk1"/>
                        </a:solidFill>
                        <a:effectLst/>
                        <a:latin typeface="+mn-lt"/>
                        <a:ea typeface="+mn-ea"/>
                        <a:cs typeface="+mn-cs"/>
                      </a:endParaRPr>
                    </a:p>
                    <a:p>
                      <a:pPr lvl="0">
                        <a:buNone/>
                      </a:pPr>
                      <a:endParaRPr lang="en-NZ" sz="1200" dirty="0">
                        <a:solidFill>
                          <a:schemeClr val="tx1"/>
                        </a:solidFill>
                        <a:latin typeface="+mj-lt"/>
                      </a:endParaRPr>
                    </a:p>
                    <a:p>
                      <a:endParaRPr lang="en-NZ" sz="1100" dirty="0">
                        <a:solidFill>
                          <a:schemeClr val="tx1"/>
                        </a:solidFill>
                        <a:latin typeface="+mj-lt"/>
                      </a:endParaRPr>
                    </a:p>
                    <a:p>
                      <a:endParaRPr lang="en-NZ" sz="1200" dirty="0">
                        <a:solidFill>
                          <a:schemeClr val="tx1"/>
                        </a:solidFill>
                        <a:latin typeface="+mj-lt"/>
                      </a:endParaRPr>
                    </a:p>
                    <a:p>
                      <a:endParaRPr lang="en-NZ" sz="1200" dirty="0">
                        <a:solidFill>
                          <a:schemeClr val="tx1"/>
                        </a:solidFill>
                        <a:latin typeface="+mj-lt"/>
                      </a:endParaRPr>
                    </a:p>
                    <a:p>
                      <a:endParaRPr lang="en-NZ" sz="1200" dirty="0">
                        <a:solidFill>
                          <a:schemeClr val="tx1"/>
                        </a:solidFill>
                        <a:latin typeface="+mj-lt"/>
                      </a:endParaRPr>
                    </a:p>
                  </a:txBody>
                  <a:tcPr marL="89708" marR="89708" marT="44854" marB="44854">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2"/>
                  </a:ext>
                </a:extLst>
              </a:tr>
            </a:tbl>
          </a:graphicData>
        </a:graphic>
      </p:graphicFrame>
      <p:sp>
        <p:nvSpPr>
          <p:cNvPr id="4098" name="Title 1"/>
          <p:cNvSpPr>
            <a:spLocks noGrp="1"/>
          </p:cNvSpPr>
          <p:nvPr>
            <p:ph type="title"/>
          </p:nvPr>
        </p:nvSpPr>
        <p:spPr>
          <a:xfrm>
            <a:off x="372877" y="116632"/>
            <a:ext cx="8299130" cy="653106"/>
          </a:xfrm>
        </p:spPr>
        <p:txBody>
          <a:bodyPr>
            <a:noAutofit/>
          </a:bodyPr>
          <a:lstStyle/>
          <a:p>
            <a:pPr algn="l"/>
            <a:r>
              <a:rPr lang="en-NZ" sz="2400" b="1" dirty="0">
                <a:solidFill>
                  <a:srgbClr val="323849"/>
                </a:solidFill>
                <a:latin typeface="Calibri Light"/>
                <a:cs typeface="Calibri Light"/>
              </a:rPr>
              <a:t>Social media messages for </a:t>
            </a:r>
            <a:r>
              <a:rPr lang="en-NZ" altLang="en-US" sz="2400" b="1" dirty="0">
                <a:solidFill>
                  <a:srgbClr val="323849"/>
                </a:solidFill>
                <a:latin typeface="Calibri Light"/>
                <a:cs typeface="Calibri Light"/>
              </a:rPr>
              <a:t>migrants</a:t>
            </a:r>
            <a:endParaRPr lang="en-US" dirty="0"/>
          </a:p>
        </p:txBody>
      </p:sp>
      <p:grpSp>
        <p:nvGrpSpPr>
          <p:cNvPr id="15" name="Group 14"/>
          <p:cNvGrpSpPr/>
          <p:nvPr/>
        </p:nvGrpSpPr>
        <p:grpSpPr>
          <a:xfrm>
            <a:off x="0" y="6041427"/>
            <a:ext cx="9144000" cy="816573"/>
            <a:chOff x="0" y="6041427"/>
            <a:chExt cx="9144000" cy="816573"/>
          </a:xfrm>
        </p:grpSpPr>
        <p:sp>
          <p:nvSpPr>
            <p:cNvPr id="23" name="Rectangle 22"/>
            <p:cNvSpPr/>
            <p:nvPr/>
          </p:nvSpPr>
          <p:spPr>
            <a:xfrm>
              <a:off x="0" y="6106737"/>
              <a:ext cx="9144000" cy="75126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24" name="Rectangle 23"/>
            <p:cNvSpPr/>
            <p:nvPr/>
          </p:nvSpPr>
          <p:spPr>
            <a:xfrm>
              <a:off x="0" y="6041427"/>
              <a:ext cx="9144000" cy="130621"/>
            </a:xfrm>
            <a:prstGeom prst="rect">
              <a:avLst/>
            </a:prstGeom>
            <a:gradFill flip="none" rotWithShape="1">
              <a:gsLst>
                <a:gs pos="543">
                  <a:srgbClr val="323849"/>
                </a:gs>
                <a:gs pos="33000">
                  <a:srgbClr val="01426A"/>
                </a:gs>
                <a:gs pos="100000">
                  <a:srgbClr val="00B1E3"/>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80119" tIns="40060" rIns="80119" bIns="40060" rtlCol="0" anchor="ctr"/>
            <a:lstStyle/>
            <a:p>
              <a:pPr algn="ctr" defTabSz="913845"/>
              <a:endParaRPr lang="en-NZ">
                <a:solidFill>
                  <a:prstClr val="white"/>
                </a:solidFill>
              </a:endParaRPr>
            </a:p>
          </p:txBody>
        </p:sp>
        <p:sp>
          <p:nvSpPr>
            <p:cNvPr id="25" name="Rectangle 24"/>
            <p:cNvSpPr/>
            <p:nvPr/>
          </p:nvSpPr>
          <p:spPr>
            <a:xfrm>
              <a:off x="323528" y="6237312"/>
              <a:ext cx="2304256" cy="48146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pic>
          <p:nvPicPr>
            <p:cNvPr id="26" name="Picture 3" descr="\\wd.govt.nz\dfs\personal\homedrive\WNI5\allumg2\my pictures\inzlogo.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61244" y="6360998"/>
              <a:ext cx="1008112" cy="306387"/>
            </a:xfrm>
            <a:prstGeom prst="rect">
              <a:avLst/>
            </a:prstGeom>
            <a:noFill/>
            <a:extLst>
              <a:ext uri="{909E8E84-426E-40DD-AFC4-6F175D3DCCD1}">
                <a14:hiddenFill xmlns:a14="http://schemas.microsoft.com/office/drawing/2010/main">
                  <a:solidFill>
                    <a:srgbClr val="FFFFFF"/>
                  </a:solidFill>
                </a14:hiddenFill>
              </a:ext>
            </a:extLst>
          </p:spPr>
        </p:pic>
        <p:pic>
          <p:nvPicPr>
            <p:cNvPr id="27" name="Picture 4" descr="\\wd.govt.nz\dfs\personal\homedrive\WNI5\allumg2\my pictures\nzgovtlogo.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062846" y="6331620"/>
              <a:ext cx="1613610" cy="409748"/>
            </a:xfrm>
            <a:prstGeom prst="rect">
              <a:avLst/>
            </a:prstGeom>
            <a:noFill/>
            <a:extLst>
              <a:ext uri="{909E8E84-426E-40DD-AFC4-6F175D3DCCD1}">
                <a14:hiddenFill xmlns:a14="http://schemas.microsoft.com/office/drawing/2010/main">
                  <a:solidFill>
                    <a:srgbClr val="FFFFFF"/>
                  </a:solidFill>
                </a14:hiddenFill>
              </a:ext>
            </a:extLst>
          </p:spPr>
        </p:pic>
      </p:grpSp>
      <p:sp>
        <p:nvSpPr>
          <p:cNvPr id="28" name="Slide Number Placeholder 3"/>
          <p:cNvSpPr>
            <a:spLocks noGrp="1"/>
          </p:cNvSpPr>
          <p:nvPr>
            <p:ph type="sldNum" sz="quarter" idx="12"/>
          </p:nvPr>
        </p:nvSpPr>
        <p:spPr>
          <a:xfrm>
            <a:off x="6902896" y="6356353"/>
            <a:ext cx="2133600" cy="365125"/>
          </a:xfrm>
        </p:spPr>
        <p:txBody>
          <a:bodyPr/>
          <a:lstStyle/>
          <a:p>
            <a:fld id="{55764945-32D5-4906-857E-78C984BF5B55}" type="slidenum">
              <a:rPr lang="en-NZ" smtClean="0">
                <a:solidFill>
                  <a:prstClr val="black">
                    <a:tint val="75000"/>
                  </a:prstClr>
                </a:solidFill>
              </a:rPr>
              <a:pPr/>
              <a:t>3</a:t>
            </a:fld>
            <a:endParaRPr lang="en-NZ">
              <a:solidFill>
                <a:prstClr val="black">
                  <a:tint val="75000"/>
                </a:prstClr>
              </a:solidFill>
            </a:endParaRPr>
          </a:p>
        </p:txBody>
      </p:sp>
      <p:pic>
        <p:nvPicPr>
          <p:cNvPr id="14" name="Picture 13" descr="Text&#10;&#10;Description automatically generated with medium confidence">
            <a:extLst>
              <a:ext uri="{FF2B5EF4-FFF2-40B4-BE49-F238E27FC236}">
                <a16:creationId xmlns:a16="http://schemas.microsoft.com/office/drawing/2014/main" id="{6D49743D-89E8-4640-A91F-CFE14FEE2780}"/>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571888" y="172887"/>
            <a:ext cx="2119402" cy="602320"/>
          </a:xfrm>
          <a:prstGeom prst="rect">
            <a:avLst/>
          </a:prstGeom>
        </p:spPr>
      </p:pic>
    </p:spTree>
    <p:extLst>
      <p:ext uri="{BB962C8B-B14F-4D97-AF65-F5344CB8AC3E}">
        <p14:creationId xmlns:p14="http://schemas.microsoft.com/office/powerpoint/2010/main" val="279350375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Content Placeholder 2"/>
          <p:cNvSpPr>
            <a:spLocks noGrp="1"/>
          </p:cNvSpPr>
          <p:nvPr>
            <p:ph idx="1"/>
          </p:nvPr>
        </p:nvSpPr>
        <p:spPr>
          <a:xfrm>
            <a:off x="370901" y="860891"/>
            <a:ext cx="8568952" cy="1597571"/>
          </a:xfrm>
        </p:spPr>
        <p:txBody>
          <a:bodyPr vert="horz" lIns="91401" tIns="45701" rIns="91401" bIns="45701" rtlCol="0" anchor="t">
            <a:noAutofit/>
          </a:bodyPr>
          <a:lstStyle/>
          <a:p>
            <a:pPr marL="0" indent="0">
              <a:buNone/>
            </a:pPr>
            <a:r>
              <a:rPr lang="en-NZ" sz="1400" dirty="0"/>
              <a:t>On 4 July 2022, the Government will introduce the Accredited Employer Work Visa (AEWV) to replace a number of temporary work visas. Employers need to be accredited to employ migrants on an AEWV. The process is employer-led and involves three steps – accreditation, job check and the visa application. </a:t>
            </a:r>
            <a:endParaRPr lang="en-NZ" sz="1400" dirty="0">
              <a:cs typeface="Calibri"/>
            </a:endParaRPr>
          </a:p>
          <a:p>
            <a:pPr marL="0" indent="0">
              <a:buNone/>
            </a:pPr>
            <a:endParaRPr lang="en-NZ" sz="1400" dirty="0">
              <a:cs typeface="Calibri"/>
            </a:endParaRPr>
          </a:p>
          <a:p>
            <a:pPr marL="0" indent="0">
              <a:buNone/>
            </a:pPr>
            <a:r>
              <a:rPr lang="en-NZ" sz="1400" dirty="0"/>
              <a:t>More information is on the Immigration New Zealand website:</a:t>
            </a:r>
            <a:endParaRPr lang="en-NZ" sz="1400" dirty="0">
              <a:ea typeface="Calibri"/>
              <a:cs typeface="Calibri"/>
            </a:endParaRPr>
          </a:p>
          <a:p>
            <a:pPr marL="0" indent="0">
              <a:buNone/>
            </a:pPr>
            <a:r>
              <a:rPr lang="en-NZ" sz="1400" dirty="0">
                <a:hlinkClick r:id="rId3"/>
              </a:rPr>
              <a:t>immigration.govt.nz/accredited-employer</a:t>
            </a:r>
            <a:endParaRPr lang="en-NZ" sz="1400" dirty="0">
              <a:cs typeface="Calibri"/>
            </a:endParaRPr>
          </a:p>
          <a:p>
            <a:pPr marL="0" indent="0">
              <a:buNone/>
            </a:pPr>
            <a:br>
              <a:rPr lang="en-NZ" sz="1800" b="1" dirty="0">
                <a:latin typeface="Calibri Light" panose="020F0302020204030204" pitchFamily="34" charset="0"/>
              </a:rPr>
            </a:br>
            <a:endParaRPr lang="en-NZ" sz="1800" b="1" dirty="0">
              <a:solidFill>
                <a:srgbClr val="323849"/>
              </a:solidFill>
              <a:latin typeface="Calibri Light" panose="020F0302020204030204" pitchFamily="34" charset="0"/>
            </a:endParaRPr>
          </a:p>
          <a:p>
            <a:pPr marL="0" indent="0">
              <a:buNone/>
            </a:pPr>
            <a:endParaRPr lang="en-NZ" sz="1800" b="1" dirty="0">
              <a:solidFill>
                <a:srgbClr val="323849"/>
              </a:solidFill>
              <a:latin typeface="Calibri Light" panose="020F0302020204030204" pitchFamily="34" charset="0"/>
            </a:endParaRPr>
          </a:p>
          <a:p>
            <a:pPr marL="0" indent="0">
              <a:buNone/>
            </a:pPr>
            <a:endParaRPr lang="en-NZ" sz="1800" b="1" dirty="0">
              <a:solidFill>
                <a:srgbClr val="323849"/>
              </a:solidFill>
              <a:latin typeface="Calibri Light" panose="020F0302020204030204" pitchFamily="34" charset="0"/>
            </a:endParaRPr>
          </a:p>
          <a:p>
            <a:pPr marL="0" indent="0">
              <a:buNone/>
            </a:pPr>
            <a:endParaRPr lang="en-NZ" sz="1800" b="1" dirty="0">
              <a:solidFill>
                <a:srgbClr val="323849"/>
              </a:solidFill>
              <a:latin typeface="Calibri Light" panose="020F0302020204030204" pitchFamily="34" charset="0"/>
            </a:endParaRPr>
          </a:p>
          <a:p>
            <a:pPr marL="0" indent="0">
              <a:buNone/>
            </a:pPr>
            <a:endParaRPr lang="en-NZ" sz="1500" dirty="0">
              <a:solidFill>
                <a:prstClr val="black"/>
              </a:solidFill>
            </a:endParaRPr>
          </a:p>
          <a:p>
            <a:pPr marL="0" indent="0">
              <a:buNone/>
            </a:pPr>
            <a:endParaRPr lang="en-NZ" sz="1500" dirty="0">
              <a:solidFill>
                <a:prstClr val="black"/>
              </a:solidFill>
            </a:endParaRPr>
          </a:p>
        </p:txBody>
      </p:sp>
      <p:grpSp>
        <p:nvGrpSpPr>
          <p:cNvPr id="2" name="Group 1"/>
          <p:cNvGrpSpPr/>
          <p:nvPr/>
        </p:nvGrpSpPr>
        <p:grpSpPr>
          <a:xfrm>
            <a:off x="0" y="116632"/>
            <a:ext cx="9144000" cy="6741368"/>
            <a:chOff x="0" y="116632"/>
            <a:chExt cx="9144000" cy="6741368"/>
          </a:xfrm>
        </p:grpSpPr>
        <p:sp>
          <p:nvSpPr>
            <p:cNvPr id="10" name="Title 1"/>
            <p:cNvSpPr txBox="1">
              <a:spLocks/>
            </p:cNvSpPr>
            <p:nvPr/>
          </p:nvSpPr>
          <p:spPr>
            <a:xfrm>
              <a:off x="381753" y="116632"/>
              <a:ext cx="8299130" cy="653106"/>
            </a:xfrm>
            <a:prstGeom prst="rect">
              <a:avLst/>
            </a:prstGeom>
          </p:spPr>
          <p:txBody>
            <a:bodyPr vert="horz" lIns="91401" tIns="45701" rIns="91401" bIns="45701" rtlCol="0" anchor="ctr">
              <a:noAutofit/>
            </a:bodyPr>
            <a:lstStyle>
              <a:lvl1pPr algn="ctr" defTabSz="914006" rtl="0" eaLnBrk="1" latinLnBrk="0" hangingPunct="1">
                <a:spcBef>
                  <a:spcPct val="0"/>
                </a:spcBef>
                <a:buNone/>
                <a:defRPr sz="4400" kern="1200">
                  <a:solidFill>
                    <a:schemeClr val="tx1"/>
                  </a:solidFill>
                  <a:latin typeface="+mj-lt"/>
                  <a:ea typeface="+mj-ea"/>
                  <a:cs typeface="+mj-cs"/>
                </a:defRPr>
              </a:lvl1pPr>
            </a:lstStyle>
            <a:p>
              <a:pPr algn="l"/>
              <a:r>
                <a:rPr lang="en-NZ" sz="2400" b="1" dirty="0">
                  <a:solidFill>
                    <a:srgbClr val="323849"/>
                  </a:solidFill>
                  <a:latin typeface="Calibri Light"/>
                  <a:cs typeface="Calibri Light"/>
                </a:rPr>
                <a:t>Appendix – What is the AEWV?</a:t>
              </a:r>
            </a:p>
          </p:txBody>
        </p:sp>
        <p:grpSp>
          <p:nvGrpSpPr>
            <p:cNvPr id="25" name="Group 24"/>
            <p:cNvGrpSpPr/>
            <p:nvPr/>
          </p:nvGrpSpPr>
          <p:grpSpPr>
            <a:xfrm>
              <a:off x="0" y="6041427"/>
              <a:ext cx="9144000" cy="816573"/>
              <a:chOff x="0" y="6041427"/>
              <a:chExt cx="9144000" cy="816573"/>
            </a:xfrm>
          </p:grpSpPr>
          <p:sp>
            <p:nvSpPr>
              <p:cNvPr id="18" name="Rectangle 17"/>
              <p:cNvSpPr/>
              <p:nvPr/>
            </p:nvSpPr>
            <p:spPr>
              <a:xfrm>
                <a:off x="0" y="6106737"/>
                <a:ext cx="9144000" cy="75126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19" name="Rectangle 18"/>
              <p:cNvSpPr/>
              <p:nvPr/>
            </p:nvSpPr>
            <p:spPr>
              <a:xfrm>
                <a:off x="0" y="6041427"/>
                <a:ext cx="9144000" cy="130621"/>
              </a:xfrm>
              <a:prstGeom prst="rect">
                <a:avLst/>
              </a:prstGeom>
              <a:gradFill flip="none" rotWithShape="1">
                <a:gsLst>
                  <a:gs pos="543">
                    <a:srgbClr val="323849"/>
                  </a:gs>
                  <a:gs pos="33000">
                    <a:srgbClr val="01426A"/>
                  </a:gs>
                  <a:gs pos="100000">
                    <a:srgbClr val="00B1E3"/>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80119" tIns="40060" rIns="80119" bIns="40060" rtlCol="0" anchor="ctr"/>
              <a:lstStyle/>
              <a:p>
                <a:pPr algn="ctr" defTabSz="913845"/>
                <a:endParaRPr lang="en-NZ">
                  <a:solidFill>
                    <a:prstClr val="white"/>
                  </a:solidFill>
                </a:endParaRPr>
              </a:p>
            </p:txBody>
          </p:sp>
          <p:sp>
            <p:nvSpPr>
              <p:cNvPr id="20" name="Rectangle 19"/>
              <p:cNvSpPr/>
              <p:nvPr/>
            </p:nvSpPr>
            <p:spPr>
              <a:xfrm>
                <a:off x="323528" y="6237312"/>
                <a:ext cx="2304256" cy="48146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pic>
            <p:nvPicPr>
              <p:cNvPr id="21" name="Picture 3" descr="\\wd.govt.nz\dfs\personal\homedrive\WNI5\allumg2\my pictures\inzlogo.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61244" y="6360998"/>
                <a:ext cx="1008112" cy="306387"/>
              </a:xfrm>
              <a:prstGeom prst="rect">
                <a:avLst/>
              </a:prstGeom>
              <a:noFill/>
              <a:extLst>
                <a:ext uri="{909E8E84-426E-40DD-AFC4-6F175D3DCCD1}">
                  <a14:hiddenFill xmlns:a14="http://schemas.microsoft.com/office/drawing/2010/main">
                    <a:solidFill>
                      <a:srgbClr val="FFFFFF"/>
                    </a:solidFill>
                  </a14:hiddenFill>
                </a:ext>
              </a:extLst>
            </p:spPr>
          </p:pic>
          <p:pic>
            <p:nvPicPr>
              <p:cNvPr id="22" name="Picture 4" descr="\\wd.govt.nz\dfs\personal\homedrive\WNI5\allumg2\my pictures\nzgovtlogo.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062846" y="6331620"/>
                <a:ext cx="1613610" cy="409748"/>
              </a:xfrm>
              <a:prstGeom prst="rect">
                <a:avLst/>
              </a:prstGeom>
              <a:noFill/>
              <a:extLst>
                <a:ext uri="{909E8E84-426E-40DD-AFC4-6F175D3DCCD1}">
                  <a14:hiddenFill xmlns:a14="http://schemas.microsoft.com/office/drawing/2010/main">
                    <a:solidFill>
                      <a:srgbClr val="FFFFFF"/>
                    </a:solidFill>
                  </a14:hiddenFill>
                </a:ext>
              </a:extLst>
            </p:spPr>
          </p:pic>
        </p:grpSp>
      </p:grpSp>
      <p:sp>
        <p:nvSpPr>
          <p:cNvPr id="4" name="Slide Number Placeholder 3"/>
          <p:cNvSpPr>
            <a:spLocks noGrp="1"/>
          </p:cNvSpPr>
          <p:nvPr>
            <p:ph type="sldNum" sz="quarter" idx="12"/>
          </p:nvPr>
        </p:nvSpPr>
        <p:spPr>
          <a:xfrm>
            <a:off x="6902896" y="6356353"/>
            <a:ext cx="2133600" cy="365125"/>
          </a:xfrm>
        </p:spPr>
        <p:txBody>
          <a:bodyPr/>
          <a:lstStyle/>
          <a:p>
            <a:fld id="{55764945-32D5-4906-857E-78C984BF5B55}" type="slidenum">
              <a:rPr lang="en-NZ" smtClean="0">
                <a:solidFill>
                  <a:prstClr val="black">
                    <a:tint val="75000"/>
                  </a:prstClr>
                </a:solidFill>
              </a:rPr>
              <a:pPr/>
              <a:t>4</a:t>
            </a:fld>
            <a:endParaRPr lang="en-NZ">
              <a:solidFill>
                <a:prstClr val="black">
                  <a:tint val="75000"/>
                </a:prstClr>
              </a:solidFill>
            </a:endParaRPr>
          </a:p>
        </p:txBody>
      </p:sp>
      <p:pic>
        <p:nvPicPr>
          <p:cNvPr id="5" name="Picture 4" descr="Text&#10;&#10;Description automatically generated with medium confidence">
            <a:extLst>
              <a:ext uri="{FF2B5EF4-FFF2-40B4-BE49-F238E27FC236}">
                <a16:creationId xmlns:a16="http://schemas.microsoft.com/office/drawing/2014/main" id="{083D9207-F10A-4034-BF67-47C0A8F66F3B}"/>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687849" y="144027"/>
            <a:ext cx="2010053" cy="571244"/>
          </a:xfrm>
          <a:prstGeom prst="rect">
            <a:avLst/>
          </a:prstGeom>
        </p:spPr>
      </p:pic>
      <p:sp>
        <p:nvSpPr>
          <p:cNvPr id="15" name="Arrow: Chevron 14">
            <a:extLst>
              <a:ext uri="{FF2B5EF4-FFF2-40B4-BE49-F238E27FC236}">
                <a16:creationId xmlns:a16="http://schemas.microsoft.com/office/drawing/2014/main" id="{2C099E80-BD65-4FFB-9BD3-064E5CC78196}"/>
              </a:ext>
            </a:extLst>
          </p:cNvPr>
          <p:cNvSpPr/>
          <p:nvPr/>
        </p:nvSpPr>
        <p:spPr>
          <a:xfrm>
            <a:off x="1513747" y="2583774"/>
            <a:ext cx="2572719" cy="1410345"/>
          </a:xfrm>
          <a:prstGeom prst="chevron">
            <a:avLst/>
          </a:prstGeom>
          <a:solidFill>
            <a:srgbClr val="753B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solidFill>
                <a:schemeClr val="tx1"/>
              </a:solidFill>
            </a:endParaRPr>
          </a:p>
        </p:txBody>
      </p:sp>
      <p:sp>
        <p:nvSpPr>
          <p:cNvPr id="16" name="Flowchart: Connector 15">
            <a:extLst>
              <a:ext uri="{FF2B5EF4-FFF2-40B4-BE49-F238E27FC236}">
                <a16:creationId xmlns:a16="http://schemas.microsoft.com/office/drawing/2014/main" id="{AC335D85-5051-4127-B986-A7D3C1F19529}"/>
              </a:ext>
            </a:extLst>
          </p:cNvPr>
          <p:cNvSpPr/>
          <p:nvPr/>
        </p:nvSpPr>
        <p:spPr>
          <a:xfrm>
            <a:off x="2381654" y="2848213"/>
            <a:ext cx="883403" cy="828855"/>
          </a:xfrm>
          <a:prstGeom prst="flowChartConnector">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pic>
        <p:nvPicPr>
          <p:cNvPr id="17" name="Graphic 16" descr="Clipboard with solid fill">
            <a:extLst>
              <a:ext uri="{FF2B5EF4-FFF2-40B4-BE49-F238E27FC236}">
                <a16:creationId xmlns:a16="http://schemas.microsoft.com/office/drawing/2014/main" id="{56DD2896-511B-4791-9E8C-79596CFF68F6}"/>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2510805" y="2952672"/>
            <a:ext cx="588453" cy="588453"/>
          </a:xfrm>
          <a:prstGeom prst="rect">
            <a:avLst/>
          </a:prstGeom>
        </p:spPr>
      </p:pic>
      <p:sp>
        <p:nvSpPr>
          <p:cNvPr id="23" name="Arrow: Chevron 22">
            <a:extLst>
              <a:ext uri="{FF2B5EF4-FFF2-40B4-BE49-F238E27FC236}">
                <a16:creationId xmlns:a16="http://schemas.microsoft.com/office/drawing/2014/main" id="{9D4C530D-2BA7-4BAB-BEDF-6BFC0A890659}"/>
              </a:ext>
            </a:extLst>
          </p:cNvPr>
          <p:cNvSpPr/>
          <p:nvPr/>
        </p:nvSpPr>
        <p:spPr>
          <a:xfrm>
            <a:off x="3378708" y="2583773"/>
            <a:ext cx="2572719" cy="1410345"/>
          </a:xfrm>
          <a:prstGeom prst="chevron">
            <a:avLst/>
          </a:prstGeom>
          <a:solidFill>
            <a:srgbClr val="DF19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solidFill>
                <a:schemeClr val="tx1"/>
              </a:solidFill>
            </a:endParaRPr>
          </a:p>
        </p:txBody>
      </p:sp>
      <p:sp>
        <p:nvSpPr>
          <p:cNvPr id="24" name="Flowchart: Connector 23">
            <a:extLst>
              <a:ext uri="{FF2B5EF4-FFF2-40B4-BE49-F238E27FC236}">
                <a16:creationId xmlns:a16="http://schemas.microsoft.com/office/drawing/2014/main" id="{F71A99D4-5975-4BCE-AC28-DD78CD937B44}"/>
              </a:ext>
            </a:extLst>
          </p:cNvPr>
          <p:cNvSpPr/>
          <p:nvPr/>
        </p:nvSpPr>
        <p:spPr>
          <a:xfrm>
            <a:off x="4275024" y="2824965"/>
            <a:ext cx="883403" cy="828855"/>
          </a:xfrm>
          <a:prstGeom prst="flowChartConnector">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pic>
        <p:nvPicPr>
          <p:cNvPr id="26" name="Graphic 25" descr="Checkbox Checked with solid fill">
            <a:extLst>
              <a:ext uri="{FF2B5EF4-FFF2-40B4-BE49-F238E27FC236}">
                <a16:creationId xmlns:a16="http://schemas.microsoft.com/office/drawing/2014/main" id="{BC47648E-AD4C-4246-BEBD-59E3D52F6709}"/>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4348663" y="2851954"/>
            <a:ext cx="755350" cy="755352"/>
          </a:xfrm>
          <a:prstGeom prst="rect">
            <a:avLst/>
          </a:prstGeom>
        </p:spPr>
      </p:pic>
      <p:sp>
        <p:nvSpPr>
          <p:cNvPr id="27" name="Arrow: Chevron 26">
            <a:extLst>
              <a:ext uri="{FF2B5EF4-FFF2-40B4-BE49-F238E27FC236}">
                <a16:creationId xmlns:a16="http://schemas.microsoft.com/office/drawing/2014/main" id="{E33312B9-69AB-43D8-B9BC-FB29E74D4060}"/>
              </a:ext>
            </a:extLst>
          </p:cNvPr>
          <p:cNvSpPr/>
          <p:nvPr/>
        </p:nvSpPr>
        <p:spPr>
          <a:xfrm>
            <a:off x="5239641" y="2583773"/>
            <a:ext cx="2572719" cy="1410345"/>
          </a:xfrm>
          <a:prstGeom prst="chevron">
            <a:avLst/>
          </a:prstGeom>
          <a:solidFill>
            <a:srgbClr val="FF6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solidFill>
                <a:schemeClr val="tx1"/>
              </a:solidFill>
            </a:endParaRPr>
          </a:p>
        </p:txBody>
      </p:sp>
      <p:sp>
        <p:nvSpPr>
          <p:cNvPr id="28" name="Flowchart: Connector 27">
            <a:extLst>
              <a:ext uri="{FF2B5EF4-FFF2-40B4-BE49-F238E27FC236}">
                <a16:creationId xmlns:a16="http://schemas.microsoft.com/office/drawing/2014/main" id="{15E95073-1339-4DDA-A608-D9D27CDE563B}"/>
              </a:ext>
            </a:extLst>
          </p:cNvPr>
          <p:cNvSpPr/>
          <p:nvPr/>
        </p:nvSpPr>
        <p:spPr>
          <a:xfrm>
            <a:off x="6139985" y="2824964"/>
            <a:ext cx="883403" cy="828855"/>
          </a:xfrm>
          <a:prstGeom prst="flowChartConnector">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pic>
        <p:nvPicPr>
          <p:cNvPr id="29" name="Graphic 28" descr="Internet with solid fill">
            <a:extLst>
              <a:ext uri="{FF2B5EF4-FFF2-40B4-BE49-F238E27FC236}">
                <a16:creationId xmlns:a16="http://schemas.microsoft.com/office/drawing/2014/main" id="{E03FCD3A-B7DC-4992-A66E-D2A5FDBA25E6}"/>
              </a:ext>
            </a:extLst>
          </p:cNvPr>
          <p:cNvPicPr>
            <a:picLocks noChangeAspect="1"/>
          </p:cNvPicPr>
          <p:nvPr/>
        </p:nvPicPr>
        <p:blipFill>
          <a:blip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p:blipFill>
        <p:spPr>
          <a:xfrm>
            <a:off x="6264769" y="2904980"/>
            <a:ext cx="622991" cy="622991"/>
          </a:xfrm>
          <a:prstGeom prst="rect">
            <a:avLst/>
          </a:prstGeom>
        </p:spPr>
      </p:pic>
      <p:sp>
        <p:nvSpPr>
          <p:cNvPr id="33" name="Flowchart: Connector 32">
            <a:extLst>
              <a:ext uri="{FF2B5EF4-FFF2-40B4-BE49-F238E27FC236}">
                <a16:creationId xmlns:a16="http://schemas.microsoft.com/office/drawing/2014/main" id="{41FD6037-5C16-418B-A349-49F7ADB3DBEE}"/>
              </a:ext>
            </a:extLst>
          </p:cNvPr>
          <p:cNvSpPr/>
          <p:nvPr/>
        </p:nvSpPr>
        <p:spPr>
          <a:xfrm>
            <a:off x="1701819" y="4148787"/>
            <a:ext cx="263471" cy="263471"/>
          </a:xfrm>
          <a:prstGeom prst="flowChartConnector">
            <a:avLst/>
          </a:prstGeom>
          <a:solidFill>
            <a:srgbClr val="753B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35" name="TextBox 34">
            <a:extLst>
              <a:ext uri="{FF2B5EF4-FFF2-40B4-BE49-F238E27FC236}">
                <a16:creationId xmlns:a16="http://schemas.microsoft.com/office/drawing/2014/main" id="{6761B0A0-B20B-45C6-B9EB-01D883FFEFEA}"/>
              </a:ext>
            </a:extLst>
          </p:cNvPr>
          <p:cNvSpPr txBox="1"/>
          <p:nvPr/>
        </p:nvSpPr>
        <p:spPr>
          <a:xfrm>
            <a:off x="1924218" y="4077072"/>
            <a:ext cx="1557525" cy="1600438"/>
          </a:xfrm>
          <a:prstGeom prst="rect">
            <a:avLst/>
          </a:prstGeom>
          <a:noFill/>
        </p:spPr>
        <p:txBody>
          <a:bodyPr wrap="square" rtlCol="0">
            <a:spAutoFit/>
          </a:bodyPr>
          <a:lstStyle/>
          <a:p>
            <a:r>
              <a:rPr lang="en-NZ" sz="1400" b="1"/>
              <a:t>EMPLOYER ACCREDITATION</a:t>
            </a:r>
          </a:p>
          <a:p>
            <a:endParaRPr lang="en-NZ" sz="1000" b="1"/>
          </a:p>
          <a:p>
            <a:endParaRPr lang="en-NZ" sz="1000"/>
          </a:p>
          <a:p>
            <a:endParaRPr lang="en-NZ" sz="1000"/>
          </a:p>
          <a:p>
            <a:pPr marL="171450" indent="-171450">
              <a:buFont typeface="Arial" panose="020B0604020202020204" pitchFamily="34" charset="0"/>
              <a:buChar char="•"/>
            </a:pPr>
            <a:endParaRPr lang="en-NZ" sz="1000" b="1"/>
          </a:p>
          <a:p>
            <a:pPr marL="171450" indent="-171450">
              <a:buFont typeface="Arial" panose="020B0604020202020204" pitchFamily="34" charset="0"/>
              <a:buChar char="•"/>
            </a:pPr>
            <a:endParaRPr lang="en-NZ" sz="1000" b="1"/>
          </a:p>
          <a:p>
            <a:endParaRPr lang="en-NZ" sz="1000"/>
          </a:p>
          <a:p>
            <a:endParaRPr lang="en-NZ" sz="1000"/>
          </a:p>
        </p:txBody>
      </p:sp>
      <p:sp>
        <p:nvSpPr>
          <p:cNvPr id="36" name="Flowchart: Connector 35">
            <a:extLst>
              <a:ext uri="{FF2B5EF4-FFF2-40B4-BE49-F238E27FC236}">
                <a16:creationId xmlns:a16="http://schemas.microsoft.com/office/drawing/2014/main" id="{4819F905-7661-44E3-8024-C92119685EC3}"/>
              </a:ext>
            </a:extLst>
          </p:cNvPr>
          <p:cNvSpPr/>
          <p:nvPr/>
        </p:nvSpPr>
        <p:spPr>
          <a:xfrm>
            <a:off x="3948489" y="4134884"/>
            <a:ext cx="263471" cy="263471"/>
          </a:xfrm>
          <a:prstGeom prst="flowChartConnector">
            <a:avLst/>
          </a:prstGeom>
          <a:solidFill>
            <a:srgbClr val="DF19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37" name="TextBox 36">
            <a:extLst>
              <a:ext uri="{FF2B5EF4-FFF2-40B4-BE49-F238E27FC236}">
                <a16:creationId xmlns:a16="http://schemas.microsoft.com/office/drawing/2014/main" id="{0F844FEA-F84C-45BD-88B4-70016B8D6131}"/>
              </a:ext>
            </a:extLst>
          </p:cNvPr>
          <p:cNvSpPr txBox="1"/>
          <p:nvPr/>
        </p:nvSpPr>
        <p:spPr>
          <a:xfrm>
            <a:off x="4179791" y="4117602"/>
            <a:ext cx="1472329" cy="1077218"/>
          </a:xfrm>
          <a:prstGeom prst="rect">
            <a:avLst/>
          </a:prstGeom>
          <a:noFill/>
        </p:spPr>
        <p:txBody>
          <a:bodyPr wrap="square" rtlCol="0">
            <a:spAutoFit/>
          </a:bodyPr>
          <a:lstStyle/>
          <a:p>
            <a:r>
              <a:rPr lang="en-NZ" sz="1400" b="1"/>
              <a:t>JOB CHECK</a:t>
            </a:r>
          </a:p>
          <a:p>
            <a:endParaRPr lang="en-NZ" sz="1000" b="1"/>
          </a:p>
          <a:p>
            <a:pPr marL="171450" indent="-171450">
              <a:buFont typeface="Arial" panose="020B0604020202020204" pitchFamily="34" charset="0"/>
              <a:buChar char="•"/>
            </a:pPr>
            <a:endParaRPr lang="en-NZ" sz="1000" b="1"/>
          </a:p>
          <a:p>
            <a:pPr marL="171450" indent="-171450">
              <a:buFont typeface="Arial" panose="020B0604020202020204" pitchFamily="34" charset="0"/>
              <a:buChar char="•"/>
            </a:pPr>
            <a:endParaRPr lang="en-NZ" sz="1000" b="1"/>
          </a:p>
          <a:p>
            <a:endParaRPr lang="en-NZ" sz="1000"/>
          </a:p>
          <a:p>
            <a:endParaRPr lang="en-NZ" sz="1000"/>
          </a:p>
        </p:txBody>
      </p:sp>
      <p:sp>
        <p:nvSpPr>
          <p:cNvPr id="38" name="Flowchart: Connector 37">
            <a:extLst>
              <a:ext uri="{FF2B5EF4-FFF2-40B4-BE49-F238E27FC236}">
                <a16:creationId xmlns:a16="http://schemas.microsoft.com/office/drawing/2014/main" id="{DA448619-F29C-4CBF-965E-48F2E82C4D09}"/>
              </a:ext>
            </a:extLst>
          </p:cNvPr>
          <p:cNvSpPr/>
          <p:nvPr/>
        </p:nvSpPr>
        <p:spPr>
          <a:xfrm>
            <a:off x="5570449" y="4173641"/>
            <a:ext cx="263471" cy="263471"/>
          </a:xfrm>
          <a:prstGeom prst="flowChartConnector">
            <a:avLst/>
          </a:prstGeom>
          <a:solidFill>
            <a:srgbClr val="FF6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39" name="TextBox 38">
            <a:extLst>
              <a:ext uri="{FF2B5EF4-FFF2-40B4-BE49-F238E27FC236}">
                <a16:creationId xmlns:a16="http://schemas.microsoft.com/office/drawing/2014/main" id="{1C70E29E-15C9-4360-818F-3766D936E743}"/>
              </a:ext>
            </a:extLst>
          </p:cNvPr>
          <p:cNvSpPr txBox="1"/>
          <p:nvPr/>
        </p:nvSpPr>
        <p:spPr>
          <a:xfrm>
            <a:off x="5802513" y="4126199"/>
            <a:ext cx="1547502" cy="1384995"/>
          </a:xfrm>
          <a:prstGeom prst="rect">
            <a:avLst/>
          </a:prstGeom>
          <a:noFill/>
        </p:spPr>
        <p:txBody>
          <a:bodyPr wrap="square" lIns="91440" tIns="45720" rIns="91440" bIns="45720" rtlCol="0" anchor="t">
            <a:spAutoFit/>
          </a:bodyPr>
          <a:lstStyle/>
          <a:p>
            <a:r>
              <a:rPr lang="en-NZ" sz="1400" b="1">
                <a:ea typeface="Calibri"/>
                <a:cs typeface="Calibri"/>
              </a:rPr>
              <a:t>VISA APPLICATION</a:t>
            </a:r>
          </a:p>
          <a:p>
            <a:endParaRPr lang="en-NZ" sz="1000" b="1">
              <a:ea typeface="Calibri"/>
              <a:cs typeface="Calibri"/>
            </a:endParaRPr>
          </a:p>
          <a:p>
            <a:endParaRPr lang="en-NZ" sz="1000">
              <a:ea typeface="Calibri"/>
              <a:cs typeface="Calibri"/>
            </a:endParaRPr>
          </a:p>
          <a:p>
            <a:endParaRPr lang="en-NZ" sz="1000"/>
          </a:p>
          <a:p>
            <a:endParaRPr lang="en-NZ" sz="1000"/>
          </a:p>
          <a:p>
            <a:pPr marL="171450" indent="-171450">
              <a:buFont typeface="Arial" panose="020B0604020202020204" pitchFamily="34" charset="0"/>
              <a:buChar char="•"/>
            </a:pPr>
            <a:endParaRPr lang="en-NZ" sz="1000" b="1">
              <a:ea typeface="Calibri"/>
              <a:cs typeface="Calibri"/>
            </a:endParaRPr>
          </a:p>
          <a:p>
            <a:endParaRPr lang="en-NZ" sz="1000">
              <a:ea typeface="Calibri"/>
              <a:cs typeface="Calibri"/>
            </a:endParaRPr>
          </a:p>
          <a:p>
            <a:endParaRPr lang="en-NZ" sz="1000"/>
          </a:p>
        </p:txBody>
      </p:sp>
      <p:sp>
        <p:nvSpPr>
          <p:cNvPr id="3" name="TextBox 2">
            <a:extLst>
              <a:ext uri="{FF2B5EF4-FFF2-40B4-BE49-F238E27FC236}">
                <a16:creationId xmlns:a16="http://schemas.microsoft.com/office/drawing/2014/main" id="{699C38E9-AABF-4AC1-AD68-32E91C982FEA}"/>
              </a:ext>
            </a:extLst>
          </p:cNvPr>
          <p:cNvSpPr txBox="1"/>
          <p:nvPr/>
        </p:nvSpPr>
        <p:spPr>
          <a:xfrm>
            <a:off x="394816" y="4924095"/>
            <a:ext cx="8136904" cy="784830"/>
          </a:xfrm>
          <a:prstGeom prst="rect">
            <a:avLst/>
          </a:prstGeom>
          <a:noFill/>
        </p:spPr>
        <p:txBody>
          <a:bodyPr wrap="square" lIns="91440" tIns="45720" rIns="91440" bIns="45720" rtlCol="0" anchor="t">
            <a:spAutoFit/>
          </a:bodyPr>
          <a:lstStyle/>
          <a:p>
            <a:r>
              <a:rPr lang="en-US" sz="1500" dirty="0">
                <a:ea typeface="+mn-lt"/>
                <a:cs typeface="+mn-lt"/>
              </a:rPr>
              <a:t>The AEWV is designed to ensure only good employers can hire migrant workers, and helps reduce risk of migrant exploitation. </a:t>
            </a:r>
            <a:endParaRPr lang="en-US" dirty="0"/>
          </a:p>
          <a:p>
            <a:endParaRPr lang="en-NZ" sz="1500" dirty="0">
              <a:ea typeface="Calibri"/>
              <a:cs typeface="Calibri"/>
            </a:endParaRPr>
          </a:p>
        </p:txBody>
      </p:sp>
    </p:spTree>
    <p:extLst>
      <p:ext uri="{BB962C8B-B14F-4D97-AF65-F5344CB8AC3E}">
        <p14:creationId xmlns:p14="http://schemas.microsoft.com/office/powerpoint/2010/main" val="32070366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fade">
                                      <p:cBhvr>
                                        <p:cTn id="7" dur="500"/>
                                        <p:tgtEl>
                                          <p:spTgt spid="24"/>
                                        </p:tgtEl>
                                      </p:cBhvr>
                                    </p:animEffect>
                                  </p:childTnLst>
                                </p:cTn>
                              </p:par>
                              <p:par>
                                <p:cTn id="8" presetID="10" presetClass="entr" presetSubtype="0" fill="hold" nodeType="withEffect">
                                  <p:stCondLst>
                                    <p:cond delay="0"/>
                                  </p:stCondLst>
                                  <p:childTnLst>
                                    <p:set>
                                      <p:cBhvr>
                                        <p:cTn id="9" dur="1" fill="hold">
                                          <p:stCondLst>
                                            <p:cond delay="0"/>
                                          </p:stCondLst>
                                        </p:cTn>
                                        <p:tgtEl>
                                          <p:spTgt spid="26"/>
                                        </p:tgtEl>
                                        <p:attrNameLst>
                                          <p:attrName>style.visibility</p:attrName>
                                        </p:attrNameLst>
                                      </p:cBhvr>
                                      <p:to>
                                        <p:strVal val="visible"/>
                                      </p:to>
                                    </p:set>
                                    <p:animEffect transition="in" filter="fade">
                                      <p:cBhvr>
                                        <p:cTn id="10" dur="500"/>
                                        <p:tgtEl>
                                          <p:spTgt spid="26"/>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29"/>
                                        </p:tgtEl>
                                        <p:attrNameLst>
                                          <p:attrName>style.visibility</p:attrName>
                                        </p:attrNameLst>
                                      </p:cBhvr>
                                      <p:to>
                                        <p:strVal val="visible"/>
                                      </p:to>
                                    </p:set>
                                    <p:animEffect transition="in" filter="fade">
                                      <p:cBhvr>
                                        <p:cTn id="15" dur="500"/>
                                        <p:tgtEl>
                                          <p:spTgt spid="29"/>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28"/>
                                        </p:tgtEl>
                                        <p:attrNameLst>
                                          <p:attrName>style.visibility</p:attrName>
                                        </p:attrNameLst>
                                      </p:cBhvr>
                                      <p:to>
                                        <p:strVal val="visible"/>
                                      </p:to>
                                    </p:set>
                                    <p:animEffect transition="in" filter="fade">
                                      <p:cBhvr>
                                        <p:cTn id="18" dur="500"/>
                                        <p:tgtEl>
                                          <p:spTgt spid="28"/>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27"/>
                                        </p:tgtEl>
                                        <p:attrNameLst>
                                          <p:attrName>style.visibility</p:attrName>
                                        </p:attrNameLst>
                                      </p:cBhvr>
                                      <p:to>
                                        <p:strVal val="visible"/>
                                      </p:to>
                                    </p:set>
                                    <p:animEffect transition="in" filter="fade">
                                      <p:cBhvr>
                                        <p:cTn id="21"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27" grpId="0" animBg="1"/>
      <p:bldP spid="28"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1"/>
          <p:cNvSpPr txBox="1">
            <a:spLocks/>
          </p:cNvSpPr>
          <p:nvPr/>
        </p:nvSpPr>
        <p:spPr>
          <a:xfrm>
            <a:off x="375945" y="205426"/>
            <a:ext cx="8299130" cy="653106"/>
          </a:xfrm>
          <a:prstGeom prst="rect">
            <a:avLst/>
          </a:prstGeom>
        </p:spPr>
        <p:txBody>
          <a:bodyPr vert="horz" lIns="91401" tIns="45701" rIns="91401" bIns="45701" rtlCol="0" anchor="ctr">
            <a:noAutofit/>
          </a:bodyPr>
          <a:lstStyle>
            <a:lvl1pPr algn="ctr" defTabSz="914006" rtl="0" eaLnBrk="1" latinLnBrk="0" hangingPunct="1">
              <a:spcBef>
                <a:spcPct val="0"/>
              </a:spcBef>
              <a:buNone/>
              <a:defRPr sz="4400" kern="1200">
                <a:solidFill>
                  <a:schemeClr val="tx1"/>
                </a:solidFill>
                <a:latin typeface="+mj-lt"/>
                <a:ea typeface="+mj-ea"/>
                <a:cs typeface="+mj-cs"/>
              </a:defRPr>
            </a:lvl1pPr>
          </a:lstStyle>
          <a:p>
            <a:pPr algn="l"/>
            <a:r>
              <a:rPr lang="en-NZ" altLang="en-US" sz="2400" b="1" dirty="0">
                <a:solidFill>
                  <a:srgbClr val="323849"/>
                </a:solidFill>
                <a:latin typeface="Calibri Light"/>
                <a:cs typeface="Calibri Light"/>
              </a:rPr>
              <a:t>The AEWV process will be carried out online </a:t>
            </a:r>
            <a:endParaRPr lang="en-NZ" altLang="en-US" sz="2400" b="1" dirty="0">
              <a:solidFill>
                <a:srgbClr val="323849"/>
              </a:solidFill>
              <a:latin typeface="Calibri Light" panose="020F0302020204030204" pitchFamily="34" charset="0"/>
            </a:endParaRPr>
          </a:p>
        </p:txBody>
      </p:sp>
      <p:grpSp>
        <p:nvGrpSpPr>
          <p:cNvPr id="19" name="Group 18"/>
          <p:cNvGrpSpPr/>
          <p:nvPr/>
        </p:nvGrpSpPr>
        <p:grpSpPr>
          <a:xfrm>
            <a:off x="0" y="6041427"/>
            <a:ext cx="9144000" cy="816573"/>
            <a:chOff x="0" y="6041427"/>
            <a:chExt cx="9144000" cy="816573"/>
          </a:xfrm>
        </p:grpSpPr>
        <p:sp>
          <p:nvSpPr>
            <p:cNvPr id="20" name="Rectangle 19"/>
            <p:cNvSpPr/>
            <p:nvPr/>
          </p:nvSpPr>
          <p:spPr>
            <a:xfrm>
              <a:off x="0" y="6106737"/>
              <a:ext cx="9144000" cy="75126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
          <p:nvSpPr>
            <p:cNvPr id="21" name="Rectangle 20"/>
            <p:cNvSpPr/>
            <p:nvPr/>
          </p:nvSpPr>
          <p:spPr>
            <a:xfrm>
              <a:off x="0" y="6041427"/>
              <a:ext cx="9144000" cy="130621"/>
            </a:xfrm>
            <a:prstGeom prst="rect">
              <a:avLst/>
            </a:prstGeom>
            <a:gradFill flip="none" rotWithShape="1">
              <a:gsLst>
                <a:gs pos="543">
                  <a:srgbClr val="323849"/>
                </a:gs>
                <a:gs pos="33000">
                  <a:srgbClr val="01426A"/>
                </a:gs>
                <a:gs pos="100000">
                  <a:srgbClr val="00B1E3"/>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lIns="80119" tIns="40060" rIns="80119" bIns="40060" rtlCol="0" anchor="ctr"/>
            <a:lstStyle/>
            <a:p>
              <a:pPr algn="ctr" defTabSz="913845"/>
              <a:endParaRPr lang="en-NZ">
                <a:solidFill>
                  <a:prstClr val="white"/>
                </a:solidFill>
              </a:endParaRPr>
            </a:p>
          </p:txBody>
        </p:sp>
        <p:sp>
          <p:nvSpPr>
            <p:cNvPr id="22" name="Rectangle 21"/>
            <p:cNvSpPr/>
            <p:nvPr/>
          </p:nvSpPr>
          <p:spPr>
            <a:xfrm>
              <a:off x="323528" y="6237312"/>
              <a:ext cx="2304256" cy="481465"/>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pic>
          <p:nvPicPr>
            <p:cNvPr id="23" name="Picture 3" descr="\\wd.govt.nz\dfs\personal\homedrive\WNI5\allumg2\my pictures\inzlogo.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61244" y="6360998"/>
              <a:ext cx="1008112" cy="306387"/>
            </a:xfrm>
            <a:prstGeom prst="rect">
              <a:avLst/>
            </a:prstGeom>
            <a:noFill/>
            <a:extLst>
              <a:ext uri="{909E8E84-426E-40DD-AFC4-6F175D3DCCD1}">
                <a14:hiddenFill xmlns:a14="http://schemas.microsoft.com/office/drawing/2010/main">
                  <a:solidFill>
                    <a:srgbClr val="FFFFFF"/>
                  </a:solidFill>
                </a14:hiddenFill>
              </a:ext>
            </a:extLst>
          </p:spPr>
        </p:pic>
        <p:pic>
          <p:nvPicPr>
            <p:cNvPr id="24" name="Picture 4" descr="\\wd.govt.nz\dfs\personal\homedrive\WNI5\allumg2\my pictures\nzgovtlogo.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062846" y="6331620"/>
              <a:ext cx="1613610" cy="409748"/>
            </a:xfrm>
            <a:prstGeom prst="rect">
              <a:avLst/>
            </a:prstGeom>
            <a:noFill/>
            <a:extLst>
              <a:ext uri="{909E8E84-426E-40DD-AFC4-6F175D3DCCD1}">
                <a14:hiddenFill xmlns:a14="http://schemas.microsoft.com/office/drawing/2010/main">
                  <a:solidFill>
                    <a:srgbClr val="FFFFFF"/>
                  </a:solidFill>
                </a14:hiddenFill>
              </a:ext>
            </a:extLst>
          </p:spPr>
        </p:pic>
      </p:grpSp>
      <p:sp>
        <p:nvSpPr>
          <p:cNvPr id="25" name="Slide Number Placeholder 3"/>
          <p:cNvSpPr>
            <a:spLocks noGrp="1"/>
          </p:cNvSpPr>
          <p:nvPr>
            <p:ph type="sldNum" sz="quarter" idx="12"/>
          </p:nvPr>
        </p:nvSpPr>
        <p:spPr>
          <a:xfrm>
            <a:off x="6902896" y="6356353"/>
            <a:ext cx="2133600" cy="365125"/>
          </a:xfrm>
        </p:spPr>
        <p:txBody>
          <a:bodyPr/>
          <a:lstStyle/>
          <a:p>
            <a:fld id="{55764945-32D5-4906-857E-78C984BF5B55}" type="slidenum">
              <a:rPr lang="en-NZ" smtClean="0">
                <a:solidFill>
                  <a:prstClr val="black">
                    <a:tint val="75000"/>
                  </a:prstClr>
                </a:solidFill>
              </a:rPr>
              <a:pPr/>
              <a:t>5</a:t>
            </a:fld>
            <a:endParaRPr lang="en-NZ">
              <a:solidFill>
                <a:prstClr val="black">
                  <a:tint val="75000"/>
                </a:prstClr>
              </a:solidFill>
            </a:endParaRPr>
          </a:p>
        </p:txBody>
      </p:sp>
      <p:pic>
        <p:nvPicPr>
          <p:cNvPr id="6" name="Picture 5" descr="Text&#10;&#10;Description automatically generated with medium confidence">
            <a:extLst>
              <a:ext uri="{FF2B5EF4-FFF2-40B4-BE49-F238E27FC236}">
                <a16:creationId xmlns:a16="http://schemas.microsoft.com/office/drawing/2014/main" id="{ED882668-7240-4D42-A601-8FA830250B5E}"/>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689830" y="215986"/>
            <a:ext cx="2020754" cy="574285"/>
          </a:xfrm>
          <a:prstGeom prst="rect">
            <a:avLst/>
          </a:prstGeom>
        </p:spPr>
      </p:pic>
      <p:graphicFrame>
        <p:nvGraphicFramePr>
          <p:cNvPr id="3" name="Table 3">
            <a:extLst>
              <a:ext uri="{FF2B5EF4-FFF2-40B4-BE49-F238E27FC236}">
                <a16:creationId xmlns:a16="http://schemas.microsoft.com/office/drawing/2014/main" id="{37B78D7B-EAC1-4FB0-A7CB-DC58C85EAB5D}"/>
              </a:ext>
            </a:extLst>
          </p:cNvPr>
          <p:cNvGraphicFramePr>
            <a:graphicFrameLocks noGrp="1"/>
          </p:cNvGraphicFramePr>
          <p:nvPr>
            <p:extLst>
              <p:ext uri="{D42A27DB-BD31-4B8C-83A1-F6EECF244321}">
                <p14:modId xmlns:p14="http://schemas.microsoft.com/office/powerpoint/2010/main" val="2291014420"/>
              </p:ext>
            </p:extLst>
          </p:nvPr>
        </p:nvGraphicFramePr>
        <p:xfrm>
          <a:off x="1561381" y="1345720"/>
          <a:ext cx="6144345" cy="3563446"/>
        </p:xfrm>
        <a:graphic>
          <a:graphicData uri="http://schemas.openxmlformats.org/drawingml/2006/table">
            <a:tbl>
              <a:tblPr firstRow="1" bandRow="1">
                <a:tableStyleId>{5C22544A-7EE6-4342-B048-85BDC9FD1C3A}</a:tableStyleId>
              </a:tblPr>
              <a:tblGrid>
                <a:gridCol w="3760920">
                  <a:extLst>
                    <a:ext uri="{9D8B030D-6E8A-4147-A177-3AD203B41FA5}">
                      <a16:colId xmlns:a16="http://schemas.microsoft.com/office/drawing/2014/main" val="1687585723"/>
                    </a:ext>
                  </a:extLst>
                </a:gridCol>
                <a:gridCol w="2383425">
                  <a:extLst>
                    <a:ext uri="{9D8B030D-6E8A-4147-A177-3AD203B41FA5}">
                      <a16:colId xmlns:a16="http://schemas.microsoft.com/office/drawing/2014/main" val="2626486956"/>
                    </a:ext>
                  </a:extLst>
                </a:gridCol>
              </a:tblGrid>
              <a:tr h="500332">
                <a:tc>
                  <a:txBody>
                    <a:bodyPr/>
                    <a:lstStyle/>
                    <a:p>
                      <a:r>
                        <a:rPr lang="en-NZ" dirty="0"/>
                        <a:t>Milestone</a:t>
                      </a:r>
                    </a:p>
                  </a:txBody>
                  <a:tcPr>
                    <a:solidFill>
                      <a:srgbClr val="006272"/>
                    </a:solidFill>
                  </a:tcPr>
                </a:tc>
                <a:tc>
                  <a:txBody>
                    <a:bodyPr/>
                    <a:lstStyle/>
                    <a:p>
                      <a:r>
                        <a:rPr lang="en-NZ" dirty="0"/>
                        <a:t>Date</a:t>
                      </a:r>
                    </a:p>
                  </a:txBody>
                  <a:tcPr>
                    <a:solidFill>
                      <a:srgbClr val="006272"/>
                    </a:solidFill>
                  </a:tcPr>
                </a:tc>
                <a:extLst>
                  <a:ext uri="{0D108BD9-81ED-4DB2-BD59-A6C34878D82A}">
                    <a16:rowId xmlns:a16="http://schemas.microsoft.com/office/drawing/2014/main" val="451037653"/>
                  </a:ext>
                </a:extLst>
              </a:tr>
              <a:tr h="1021038">
                <a:tc>
                  <a:txBody>
                    <a:bodyPr/>
                    <a:lstStyle/>
                    <a:p>
                      <a:r>
                        <a:rPr lang="en-NZ" dirty="0"/>
                        <a:t>Employers can start applying for accreditation</a:t>
                      </a:r>
                    </a:p>
                  </a:txBody>
                  <a:tcPr/>
                </a:tc>
                <a:tc>
                  <a:txBody>
                    <a:bodyPr/>
                    <a:lstStyle/>
                    <a:p>
                      <a:r>
                        <a:rPr lang="en-NZ" dirty="0"/>
                        <a:t>23 May 2022</a:t>
                      </a:r>
                    </a:p>
                  </a:txBody>
                  <a:tcPr/>
                </a:tc>
                <a:extLst>
                  <a:ext uri="{0D108BD9-81ED-4DB2-BD59-A6C34878D82A}">
                    <a16:rowId xmlns:a16="http://schemas.microsoft.com/office/drawing/2014/main" val="2341775200"/>
                  </a:ext>
                </a:extLst>
              </a:tr>
              <a:tr h="1021038">
                <a:tc>
                  <a:txBody>
                    <a:bodyPr/>
                    <a:lstStyle/>
                    <a:p>
                      <a:r>
                        <a:rPr lang="en-NZ" dirty="0"/>
                        <a:t>Accredited employers can submit a job check</a:t>
                      </a:r>
                    </a:p>
                  </a:txBody>
                  <a:tcPr/>
                </a:tc>
                <a:tc>
                  <a:txBody>
                    <a:bodyPr/>
                    <a:lstStyle/>
                    <a:p>
                      <a:r>
                        <a:rPr lang="en-NZ" dirty="0"/>
                        <a:t>20 June 2022</a:t>
                      </a:r>
                    </a:p>
                  </a:txBody>
                  <a:tcPr/>
                </a:tc>
                <a:extLst>
                  <a:ext uri="{0D108BD9-81ED-4DB2-BD59-A6C34878D82A}">
                    <a16:rowId xmlns:a16="http://schemas.microsoft.com/office/drawing/2014/main" val="846558821"/>
                  </a:ext>
                </a:extLst>
              </a:tr>
              <a:tr h="1021038">
                <a:tc>
                  <a:txBody>
                    <a:bodyPr/>
                    <a:lstStyle/>
                    <a:p>
                      <a:r>
                        <a:rPr lang="en-NZ" dirty="0"/>
                        <a:t>AEWV opens for migrants to apply</a:t>
                      </a:r>
                    </a:p>
                  </a:txBody>
                  <a:tcPr/>
                </a:tc>
                <a:tc>
                  <a:txBody>
                    <a:bodyPr/>
                    <a:lstStyle/>
                    <a:p>
                      <a:r>
                        <a:rPr lang="en-NZ" dirty="0"/>
                        <a:t>4 July 2022</a:t>
                      </a:r>
                    </a:p>
                  </a:txBody>
                  <a:tcPr/>
                </a:tc>
                <a:extLst>
                  <a:ext uri="{0D108BD9-81ED-4DB2-BD59-A6C34878D82A}">
                    <a16:rowId xmlns:a16="http://schemas.microsoft.com/office/drawing/2014/main" val="2005150557"/>
                  </a:ext>
                </a:extLst>
              </a:tr>
            </a:tbl>
          </a:graphicData>
        </a:graphic>
      </p:graphicFrame>
    </p:spTree>
    <p:extLst>
      <p:ext uri="{BB962C8B-B14F-4D97-AF65-F5344CB8AC3E}">
        <p14:creationId xmlns:p14="http://schemas.microsoft.com/office/powerpoint/2010/main" val="823806069"/>
      </p:ext>
    </p:extLst>
  </p:cSld>
  <p:clrMapOvr>
    <a:masterClrMapping/>
  </p:clrMapOvr>
</p:sld>
</file>

<file path=ppt/theme/theme1.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CEF26C2CCE1F5A43B68149C529A8127E" ma:contentTypeVersion="16" ma:contentTypeDescription="Create a new document." ma:contentTypeScope="" ma:versionID="3e21acca8232f9edd7d31c130b3e52fa">
  <xsd:schema xmlns:xsd="http://www.w3.org/2001/XMLSchema" xmlns:xs="http://www.w3.org/2001/XMLSchema" xmlns:p="http://schemas.microsoft.com/office/2006/metadata/properties" xmlns:ns2="71240bb0-ddc7-49bc-8952-1c02165e9db7" xmlns:ns3="d9bfbd06-99f0-4a5a-be0c-9d48dff8c12a" targetNamespace="http://schemas.microsoft.com/office/2006/metadata/properties" ma:root="true" ma:fieldsID="26a1e31ec18ba94365bf8c3b44a7b8b0" ns2:_="" ns3:_="">
    <xsd:import namespace="71240bb0-ddc7-49bc-8952-1c02165e9db7"/>
    <xsd:import namespace="d9bfbd06-99f0-4a5a-be0c-9d48dff8c12a"/>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GenerationTime" minOccurs="0"/>
                <xsd:element ref="ns2:MediaServiceEventHashCode" minOccurs="0"/>
                <xsd:element ref="ns2:MediaServiceAutoKeyPoints" minOccurs="0"/>
                <xsd:element ref="ns2:MediaServiceKeyPoints" minOccurs="0"/>
                <xsd:element ref="ns3:SharedWithUsers" minOccurs="0"/>
                <xsd:element ref="ns3:SharedWithDetails" minOccurs="0"/>
                <xsd:element ref="ns2:MediaServiceDateTaken" minOccurs="0"/>
                <xsd:element ref="ns2:MediaServiceOCR" minOccurs="0"/>
                <xsd:element ref="ns2:MediaLengthInSeconds" minOccurs="0"/>
                <xsd:element ref="ns2:Approval_x0020_status"/>
                <xsd:element ref="ns2:lcf76f155ced4ddcb4097134ff3c332f" minOccurs="0"/>
                <xsd:element ref="ns3: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1240bb0-ddc7-49bc-8952-1c02165e9db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AutoKeyPoints" ma:index="13" nillable="true" ma:displayName="MediaServiceAutoKeyPoints" ma:hidden="true" ma:internalName="MediaServiceAutoKeyPoints" ma:readOnly="true">
      <xsd:simpleType>
        <xsd:restriction base="dms:Note"/>
      </xsd:simpleType>
    </xsd:element>
    <xsd:element name="MediaServiceKeyPoints" ma:index="14" nillable="true" ma:displayName="KeyPoints" ma:internalName="MediaServiceKeyPoints" ma:readOnly="true">
      <xsd:simpleType>
        <xsd:restriction base="dms:Note">
          <xsd:maxLength value="255"/>
        </xsd:restriction>
      </xsd:simpleType>
    </xsd:element>
    <xsd:element name="MediaServiceDateTaken" ma:index="17" nillable="true" ma:displayName="MediaServiceDateTaken" ma:hidden="true" ma:internalName="MediaServiceDateTaken" ma:readOnly="true">
      <xsd:simpleType>
        <xsd:restriction base="dms:Text"/>
      </xsd:simpleType>
    </xsd:element>
    <xsd:element name="MediaServiceOCR" ma:index="18" nillable="true" ma:displayName="Extracted Text" ma:internalName="MediaServiceOCR" ma:readOnly="true">
      <xsd:simpleType>
        <xsd:restriction base="dms:Note">
          <xsd:maxLength value="255"/>
        </xsd:restriction>
      </xsd:simpleType>
    </xsd:element>
    <xsd:element name="MediaLengthInSeconds" ma:index="19" nillable="true" ma:displayName="MediaLengthInSeconds" ma:hidden="true" ma:internalName="MediaLengthInSeconds" ma:readOnly="true">
      <xsd:simpleType>
        <xsd:restriction base="dms:Unknown"/>
      </xsd:simpleType>
    </xsd:element>
    <xsd:element name="Approval_x0020_status" ma:index="20" ma:displayName="Approved by GM (test)" ma:default="0" ma:format="Dropdown" ma:internalName="Approval_x0020_status">
      <xsd:simpleType>
        <xsd:restriction base="dms:Boolean"/>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fcc2f849-a509-43e8-937d-cbbbe773f245"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d9bfbd06-99f0-4a5a-be0c-9d48dff8c12a" elementFormDefault="qualified">
    <xsd:import namespace="http://schemas.microsoft.com/office/2006/documentManagement/types"/>
    <xsd:import namespace="http://schemas.microsoft.com/office/infopath/2007/PartnerControls"/>
    <xsd:element name="SharedWithUsers" ma:index="15"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6" nillable="true" ma:displayName="Shared With Details" ma:internalName="SharedWithDetails" ma:readOnly="true">
      <xsd:simpleType>
        <xsd:restriction base="dms:Note">
          <xsd:maxLength value="255"/>
        </xsd:restriction>
      </xsd:simpleType>
    </xsd:element>
    <xsd:element name="TaxCatchAll" ma:index="23" nillable="true" ma:displayName="Taxonomy Catch All Column" ma:hidden="true" ma:list="{1b83d268-0334-4c31-8337-6c201232e06a}" ma:internalName="TaxCatchAll" ma:showField="CatchAllData" ma:web="d9bfbd06-99f0-4a5a-be0c-9d48dff8c12a">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Approval_x0020_status xmlns="71240bb0-ddc7-49bc-8952-1c02165e9db7">false</Approval_x0020_status>
    <TaxCatchAll xmlns="d9bfbd06-99f0-4a5a-be0c-9d48dff8c12a" xsi:nil="true"/>
    <lcf76f155ced4ddcb4097134ff3c332f xmlns="71240bb0-ddc7-49bc-8952-1c02165e9db7">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62A6068B-02E5-42CD-831E-58604F4C76AE}">
  <ds:schemaRefs>
    <ds:schemaRef ds:uri="http://schemas.microsoft.com/sharepoint/v3/contenttype/forms"/>
  </ds:schemaRefs>
</ds:datastoreItem>
</file>

<file path=customXml/itemProps2.xml><?xml version="1.0" encoding="utf-8"?>
<ds:datastoreItem xmlns:ds="http://schemas.openxmlformats.org/officeDocument/2006/customXml" ds:itemID="{72BFEF39-0F0A-42FD-9D53-E9827CE43FAA}">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71240bb0-ddc7-49bc-8952-1c02165e9db7"/>
    <ds:schemaRef ds:uri="d9bfbd06-99f0-4a5a-be0c-9d48dff8c12a"/>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6A228F69-554D-4299-B21A-15F56B3311E4}">
  <ds:schemaRefs>
    <ds:schemaRef ds:uri="http://www.w3.org/XML/1998/namespace"/>
    <ds:schemaRef ds:uri="http://schemas.microsoft.com/office/infopath/2007/PartnerControls"/>
    <ds:schemaRef ds:uri="http://schemas.microsoft.com/office/2006/documentManagement/types"/>
    <ds:schemaRef ds:uri="http://purl.org/dc/elements/1.1/"/>
    <ds:schemaRef ds:uri="71240bb0-ddc7-49bc-8952-1c02165e9db7"/>
    <ds:schemaRef ds:uri="http://purl.org/dc/terms/"/>
    <ds:schemaRef ds:uri="d9bfbd06-99f0-4a5a-be0c-9d48dff8c12a"/>
    <ds:schemaRef ds:uri="http://purl.org/dc/dcmitype/"/>
    <ds:schemaRef ds:uri="http://schemas.openxmlformats.org/package/2006/metadata/core-properties"/>
    <ds:schemaRef ds:uri="http://schemas.microsoft.com/office/2006/metadata/properties"/>
  </ds:schemaRefs>
</ds:datastoreItem>
</file>

<file path=docProps/app.xml><?xml version="1.0" encoding="utf-8"?>
<Properties xmlns="http://schemas.openxmlformats.org/officeDocument/2006/extended-properties" xmlns:vt="http://schemas.openxmlformats.org/officeDocument/2006/docPropsVTypes">
  <TotalTime>3</TotalTime>
  <Words>382</Words>
  <Application>Microsoft Office PowerPoint</Application>
  <PresentationFormat>On-screen Show (4:3)</PresentationFormat>
  <Paragraphs>62</Paragraphs>
  <Slides>5</Slides>
  <Notes>5</Notes>
  <HiddenSlides>0</HiddenSlides>
  <MMClips>0</MMClips>
  <ScaleCrop>false</ScaleCrop>
  <HeadingPairs>
    <vt:vector size="6" baseType="variant">
      <vt:variant>
        <vt:lpstr>Fonts Used</vt:lpstr>
      </vt:variant>
      <vt:variant>
        <vt:i4>3</vt:i4>
      </vt:variant>
      <vt:variant>
        <vt:lpstr>Theme</vt:lpstr>
      </vt:variant>
      <vt:variant>
        <vt:i4>2</vt:i4>
      </vt:variant>
      <vt:variant>
        <vt:lpstr>Slide Titles</vt:lpstr>
      </vt:variant>
      <vt:variant>
        <vt:i4>5</vt:i4>
      </vt:variant>
    </vt:vector>
  </HeadingPairs>
  <TitlesOfParts>
    <vt:vector size="10" baseType="lpstr">
      <vt:lpstr>Arial</vt:lpstr>
      <vt:lpstr>Calibri</vt:lpstr>
      <vt:lpstr>Calibri Light</vt:lpstr>
      <vt:lpstr>Custom Design</vt:lpstr>
      <vt:lpstr>1_Office Theme</vt:lpstr>
      <vt:lpstr>Accredited Employer Work Visa social media pack</vt:lpstr>
      <vt:lpstr>PowerPoint Presentation</vt:lpstr>
      <vt:lpstr>Social media messages for migrants</vt:lpstr>
      <vt:lpstr>PowerPoint Presentation</vt:lpstr>
      <vt:lpstr>PowerPoint Presentation</vt:lpstr>
    </vt:vector>
  </TitlesOfParts>
  <Company>Ministry of Economic Development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Electronic Travel Authority</dc:title>
  <dc:creator>Michael Smith</dc:creator>
  <cp:lastModifiedBy>Ramil de Jesus</cp:lastModifiedBy>
  <cp:revision>51</cp:revision>
  <cp:lastPrinted>2019-08-16T00:01:58Z</cp:lastPrinted>
  <dcterms:created xsi:type="dcterms:W3CDTF">2019-03-17T21:19:40Z</dcterms:created>
  <dcterms:modified xsi:type="dcterms:W3CDTF">2022-06-13T00:01:30Z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0x010100CEF26C2CCE1F5A43B68149C529A8127E</vt:lpwstr>
  </property>
  <property fmtid="{D5CDD505-2E9C-101B-9397-08002B2CF9AE}" pid="3" name="MediaServiceImageTags">
    <vt:lpwstr/>
  </property>
</Properties>
</file>